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343_6B1F5CF8.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68" r:id="rId5"/>
  </p:sldMasterIdLst>
  <p:notesMasterIdLst>
    <p:notesMasterId r:id="rId33"/>
  </p:notesMasterIdLst>
  <p:sldIdLst>
    <p:sldId id="317" r:id="rId6"/>
    <p:sldId id="850" r:id="rId7"/>
    <p:sldId id="827" r:id="rId8"/>
    <p:sldId id="834" r:id="rId9"/>
    <p:sldId id="848" r:id="rId10"/>
    <p:sldId id="849" r:id="rId11"/>
    <p:sldId id="367" r:id="rId12"/>
    <p:sldId id="775" r:id="rId13"/>
    <p:sldId id="692" r:id="rId14"/>
    <p:sldId id="736" r:id="rId15"/>
    <p:sldId id="261" r:id="rId16"/>
    <p:sldId id="846" r:id="rId17"/>
    <p:sldId id="825" r:id="rId18"/>
    <p:sldId id="777" r:id="rId19"/>
    <p:sldId id="809" r:id="rId20"/>
    <p:sldId id="764" r:id="rId21"/>
    <p:sldId id="701" r:id="rId22"/>
    <p:sldId id="702" r:id="rId23"/>
    <p:sldId id="835" r:id="rId24"/>
    <p:sldId id="787" r:id="rId25"/>
    <p:sldId id="687" r:id="rId26"/>
    <p:sldId id="851" r:id="rId27"/>
    <p:sldId id="852" r:id="rId28"/>
    <p:sldId id="847" r:id="rId29"/>
    <p:sldId id="403" r:id="rId30"/>
    <p:sldId id="369"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D4F192D1-B819-48E7-B02E-7CB0E0A24955}">
          <p14:sldIdLst>
            <p14:sldId id="317"/>
          </p14:sldIdLst>
        </p14:section>
        <p14:section name="Table of Contents" id="{69AF00E6-DF5B-4777-92F5-5676E6175DCB}">
          <p14:sldIdLst>
            <p14:sldId id="850"/>
          </p14:sldIdLst>
        </p14:section>
        <p14:section name="Resources" id="{0255C3FF-3D6D-494E-96A3-D6D79FE56E7D}">
          <p14:sldIdLst>
            <p14:sldId id="827"/>
            <p14:sldId id="834"/>
          </p14:sldIdLst>
        </p14:section>
        <p14:section name="AWHS &amp; QPL" id="{CC43D16C-D46F-4F50-B14A-E7592909AC09}">
          <p14:sldIdLst>
            <p14:sldId id="848"/>
            <p14:sldId id="849"/>
          </p14:sldIdLst>
        </p14:section>
        <p14:section name="Energy Usage" id="{08A5CA85-98C2-489A-98E2-F3B2104BE06E}">
          <p14:sldIdLst>
            <p14:sldId id="367"/>
          </p14:sldIdLst>
        </p14:section>
        <p14:section name="Space Heat Interaction" id="{CC0009FF-F8FC-4FC8-8A34-BAEF0D653FB1}">
          <p14:sldIdLst>
            <p14:sldId id="775"/>
            <p14:sldId id="692"/>
          </p14:sldIdLst>
        </p14:section>
        <p14:section name="Installation Considerations" id="{74DE1903-EF42-4F1F-875B-34BFBD31BE20}">
          <p14:sldIdLst>
            <p14:sldId id="736"/>
            <p14:sldId id="261"/>
            <p14:sldId id="846"/>
          </p14:sldIdLst>
        </p14:section>
        <p14:section name="Noise &amp; Noise Mitigation" id="{9E6D2B56-59D9-4B60-A4F1-796BB06BEC1D}">
          <p14:sldIdLst>
            <p14:sldId id="825"/>
            <p14:sldId id="777"/>
            <p14:sldId id="809"/>
            <p14:sldId id="764"/>
          </p14:sldIdLst>
        </p14:section>
        <p14:section name="Manufactured Homes" id="{839B9C86-850A-4DBB-8F7B-DACAB31524D9}">
          <p14:sldIdLst>
            <p14:sldId id="701"/>
            <p14:sldId id="702"/>
          </p14:sldIdLst>
        </p14:section>
        <p14:section name="Tank Selection Criteria" id="{4AEB8347-6318-449B-8678-E75B3A5D49CE}">
          <p14:sldIdLst>
            <p14:sldId id="835"/>
          </p14:sldIdLst>
        </p14:section>
        <p14:section name="Cold Climate Considerations" id="{73E717AA-3939-4409-BBDA-28FC59C1586A}">
          <p14:sldIdLst>
            <p14:sldId id="787"/>
            <p14:sldId id="687"/>
            <p14:sldId id="851"/>
            <p14:sldId id="852"/>
          </p14:sldIdLst>
        </p14:section>
        <p14:section name="EHWH Differences &amp; Benefits" id="{0050182B-3E7F-4566-A1A3-9847B5D85999}">
          <p14:sldIdLst>
            <p14:sldId id="847"/>
            <p14:sldId id="403"/>
            <p14:sldId id="369"/>
          </p14:sldIdLst>
        </p14:section>
        <p14:section name="End" id="{588467CE-773E-4C4B-835C-E9C3A95296A6}">
          <p14:sldIdLst>
            <p14:sldId id="29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89AB5A-275C-38FE-BA7B-00F00CF33F5E}" name="Lindsay Crowe" initials="LC" userId="S::lindsay.crowe@clearesult.com::ddc79177-8859-488a-a35a-9b8a068d2548" providerId="AD"/>
  <p188:author id="{22BFE593-2D10-9498-9AFF-5AEE9D89EEC1}" name="Trevor McCord" initials="TM" userId="S::trevor.mccord@clearesult.com::ad1be179-9200-4610-8eb5-3c720b6ac8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wickes@neea.org" initials="g" lastIdx="32" clrIdx="6">
    <p:extLst>
      <p:ext uri="{19B8F6BF-5375-455C-9EA6-DF929625EA0E}">
        <p15:presenceInfo xmlns:p15="http://schemas.microsoft.com/office/powerpoint/2012/main" userId="gwickes@neea.org" providerId="None"/>
      </p:ext>
    </p:extLst>
  </p:cmAuthor>
  <p:cmAuthor id="1" name="Lindsay Crowe" initials="LC" lastIdx="114" clrIdx="0">
    <p:extLst>
      <p:ext uri="{19B8F6BF-5375-455C-9EA6-DF929625EA0E}">
        <p15:presenceInfo xmlns:p15="http://schemas.microsoft.com/office/powerpoint/2012/main" userId="S::lindsay.crowe@clearesult.com::ddc79177-8859-488a-a35a-9b8a068d2548" providerId="AD"/>
      </p:ext>
    </p:extLst>
  </p:cmAuthor>
  <p:cmAuthor id="8" name="INHOUSE\Tanderson" initials="I" lastIdx="2" clrIdx="7">
    <p:extLst>
      <p:ext uri="{19B8F6BF-5375-455C-9EA6-DF929625EA0E}">
        <p15:presenceInfo xmlns:p15="http://schemas.microsoft.com/office/powerpoint/2012/main" userId="INHOUSE\Tanderson" providerId="None"/>
      </p:ext>
    </p:extLst>
  </p:cmAuthor>
  <p:cmAuthor id="2" name="Trevor Frick" initials="TF" lastIdx="4" clrIdx="1">
    <p:extLst>
      <p:ext uri="{19B8F6BF-5375-455C-9EA6-DF929625EA0E}">
        <p15:presenceInfo xmlns:p15="http://schemas.microsoft.com/office/powerpoint/2012/main" userId="S-1-5-21-2048393276-2108254292-2767166245-49445" providerId="AD"/>
      </p:ext>
    </p:extLst>
  </p:cmAuthor>
  <p:cmAuthor id="3" name="Trevor Frick" initials="TF [2]" lastIdx="4" clrIdx="2">
    <p:extLst>
      <p:ext uri="{19B8F6BF-5375-455C-9EA6-DF929625EA0E}">
        <p15:presenceInfo xmlns:p15="http://schemas.microsoft.com/office/powerpoint/2012/main" userId="S::trevor.frick@clearesult.com::98be7aec-9f1b-4347-a66e-1f563237e228" providerId="AD"/>
      </p:ext>
    </p:extLst>
  </p:cmAuthor>
  <p:cmAuthor id="4" name="Jesse Largent" initials="JL" lastIdx="1" clrIdx="3">
    <p:extLst>
      <p:ext uri="{19B8F6BF-5375-455C-9EA6-DF929625EA0E}">
        <p15:presenceInfo xmlns:p15="http://schemas.microsoft.com/office/powerpoint/2012/main" userId="S::jesse.largent@clearesult.com::b8eb48c6-1fdc-4284-a0df-f7cdad943f70" providerId="AD"/>
      </p:ext>
    </p:extLst>
  </p:cmAuthor>
  <p:cmAuthor id="5" name="Trevor McCord" initials="TM" lastIdx="46" clrIdx="4">
    <p:extLst>
      <p:ext uri="{19B8F6BF-5375-455C-9EA6-DF929625EA0E}">
        <p15:presenceInfo xmlns:p15="http://schemas.microsoft.com/office/powerpoint/2012/main" userId="S::trevor.mccord@clearesult.com::ad1be179-9200-4610-8eb5-3c720b6ac85e" providerId="AD"/>
      </p:ext>
    </p:extLst>
  </p:cmAuthor>
  <p:cmAuthor id="6" name="Bruce Manclark" initials="BM" lastIdx="177" clrIdx="5">
    <p:extLst>
      <p:ext uri="{19B8F6BF-5375-455C-9EA6-DF929625EA0E}">
        <p15:presenceInfo xmlns:p15="http://schemas.microsoft.com/office/powerpoint/2012/main" userId="S::bruce.manclark@clearesult.com::78c30e0c-bb67-4452-ae32-a90ed18d20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4"/>
    <a:srgbClr val="3333FF"/>
    <a:srgbClr val="1995A3"/>
    <a:srgbClr val="565656"/>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BB2BA-0122-4F41-9705-B581E76DB576}" v="49" dt="2022-12-28T17:24:42.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90" autoAdjust="0"/>
  </p:normalViewPr>
  <p:slideViewPr>
    <p:cSldViewPr snapToGrid="0">
      <p:cViewPr varScale="1">
        <p:scale>
          <a:sx n="94" d="100"/>
          <a:sy n="94" d="100"/>
        </p:scale>
        <p:origin x="1116"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Crowe" userId="ddc79177-8859-488a-a35a-9b8a068d2548" providerId="ADAL" clId="{EC7B9651-7FDE-4C54-AAC7-8F720FC01704}"/>
    <pc:docChg chg="custSel addSld modSld sldOrd addSection modSection">
      <pc:chgData name="Lindsay Crowe" userId="ddc79177-8859-488a-a35a-9b8a068d2548" providerId="ADAL" clId="{EC7B9651-7FDE-4C54-AAC7-8F720FC01704}" dt="2022-12-20T18:27:02.912" v="93" actId="17846"/>
      <pc:docMkLst>
        <pc:docMk/>
      </pc:docMkLst>
      <pc:sldChg chg="ord">
        <pc:chgData name="Lindsay Crowe" userId="ddc79177-8859-488a-a35a-9b8a068d2548" providerId="ADAL" clId="{EC7B9651-7FDE-4C54-AAC7-8F720FC01704}" dt="2022-12-20T18:19:43.797" v="71"/>
        <pc:sldMkLst>
          <pc:docMk/>
          <pc:sldMk cId="1550794173" sldId="367"/>
        </pc:sldMkLst>
      </pc:sldChg>
      <pc:sldChg chg="ord">
        <pc:chgData name="Lindsay Crowe" userId="ddc79177-8859-488a-a35a-9b8a068d2548" providerId="ADAL" clId="{EC7B9651-7FDE-4C54-AAC7-8F720FC01704}" dt="2022-12-20T18:12:36.286" v="1"/>
        <pc:sldMkLst>
          <pc:docMk/>
          <pc:sldMk cId="1963166214" sldId="369"/>
        </pc:sldMkLst>
      </pc:sldChg>
      <pc:sldChg chg="ord">
        <pc:chgData name="Lindsay Crowe" userId="ddc79177-8859-488a-a35a-9b8a068d2548" providerId="ADAL" clId="{EC7B9651-7FDE-4C54-AAC7-8F720FC01704}" dt="2022-12-20T18:12:36.286" v="1"/>
        <pc:sldMkLst>
          <pc:docMk/>
          <pc:sldMk cId="3983585084" sldId="403"/>
        </pc:sldMkLst>
      </pc:sldChg>
      <pc:sldChg chg="ord">
        <pc:chgData name="Lindsay Crowe" userId="ddc79177-8859-488a-a35a-9b8a068d2548" providerId="ADAL" clId="{EC7B9651-7FDE-4C54-AAC7-8F720FC01704}" dt="2022-12-20T18:20:20.179" v="81"/>
        <pc:sldMkLst>
          <pc:docMk/>
          <pc:sldMk cId="2853443862" sldId="692"/>
        </pc:sldMkLst>
      </pc:sldChg>
      <pc:sldChg chg="ord">
        <pc:chgData name="Lindsay Crowe" userId="ddc79177-8859-488a-a35a-9b8a068d2548" providerId="ADAL" clId="{EC7B9651-7FDE-4C54-AAC7-8F720FC01704}" dt="2022-12-20T18:19:36.331" v="69"/>
        <pc:sldMkLst>
          <pc:docMk/>
          <pc:sldMk cId="3386611219" sldId="736"/>
        </pc:sldMkLst>
      </pc:sldChg>
      <pc:sldChg chg="ord">
        <pc:chgData name="Lindsay Crowe" userId="ddc79177-8859-488a-a35a-9b8a068d2548" providerId="ADAL" clId="{EC7B9651-7FDE-4C54-AAC7-8F720FC01704}" dt="2022-12-20T18:13:30.219" v="7"/>
        <pc:sldMkLst>
          <pc:docMk/>
          <pc:sldMk cId="2772861425" sldId="761"/>
        </pc:sldMkLst>
      </pc:sldChg>
      <pc:sldChg chg="addSp delSp modSp add mod">
        <pc:chgData name="Lindsay Crowe" userId="ddc79177-8859-488a-a35a-9b8a068d2548" providerId="ADAL" clId="{EC7B9651-7FDE-4C54-AAC7-8F720FC01704}" dt="2022-12-20T18:18:55.375" v="67" actId="1076"/>
        <pc:sldMkLst>
          <pc:docMk/>
          <pc:sldMk cId="897230828" sldId="764"/>
        </pc:sldMkLst>
        <pc:spChg chg="add mod">
          <ac:chgData name="Lindsay Crowe" userId="ddc79177-8859-488a-a35a-9b8a068d2548" providerId="ADAL" clId="{EC7B9651-7FDE-4C54-AAC7-8F720FC01704}" dt="2022-12-20T18:18:49.904" v="66" actId="1076"/>
          <ac:spMkLst>
            <pc:docMk/>
            <pc:sldMk cId="897230828" sldId="764"/>
            <ac:spMk id="12" creationId="{2E3DC76C-CC7D-1685-B000-E2A88C380C27}"/>
          </ac:spMkLst>
        </pc:spChg>
        <pc:spChg chg="add mod">
          <ac:chgData name="Lindsay Crowe" userId="ddc79177-8859-488a-a35a-9b8a068d2548" providerId="ADAL" clId="{EC7B9651-7FDE-4C54-AAC7-8F720FC01704}" dt="2022-12-20T18:17:49.005" v="46" actId="1076"/>
          <ac:spMkLst>
            <pc:docMk/>
            <pc:sldMk cId="897230828" sldId="764"/>
            <ac:spMk id="15" creationId="{BAC40D24-25DF-9193-03FD-9CF8739AAFD6}"/>
          </ac:spMkLst>
        </pc:spChg>
        <pc:spChg chg="add mod">
          <ac:chgData name="Lindsay Crowe" userId="ddc79177-8859-488a-a35a-9b8a068d2548" providerId="ADAL" clId="{EC7B9651-7FDE-4C54-AAC7-8F720FC01704}" dt="2022-12-20T18:18:55.375" v="67" actId="1076"/>
          <ac:spMkLst>
            <pc:docMk/>
            <pc:sldMk cId="897230828" sldId="764"/>
            <ac:spMk id="16" creationId="{0A6A2611-4B13-21C8-121D-B0C302DF4CE9}"/>
          </ac:spMkLst>
        </pc:spChg>
        <pc:picChg chg="add mod">
          <ac:chgData name="Lindsay Crowe" userId="ddc79177-8859-488a-a35a-9b8a068d2548" providerId="ADAL" clId="{EC7B9651-7FDE-4C54-AAC7-8F720FC01704}" dt="2022-12-20T18:17:07.783" v="26" actId="14100"/>
          <ac:picMkLst>
            <pc:docMk/>
            <pc:sldMk cId="897230828" sldId="764"/>
            <ac:picMk id="3" creationId="{E97D87CD-F879-2D8F-5B0A-BA8BF776EFB9}"/>
          </ac:picMkLst>
        </pc:picChg>
        <pc:picChg chg="add mod">
          <ac:chgData name="Lindsay Crowe" userId="ddc79177-8859-488a-a35a-9b8a068d2548" providerId="ADAL" clId="{EC7B9651-7FDE-4C54-AAC7-8F720FC01704}" dt="2022-12-20T18:16:57.140" v="21" actId="1076"/>
          <ac:picMkLst>
            <pc:docMk/>
            <pc:sldMk cId="897230828" sldId="764"/>
            <ac:picMk id="4" creationId="{069F9BAA-14EB-40DD-ADC8-F69BBA067E9F}"/>
          </ac:picMkLst>
        </pc:picChg>
        <pc:picChg chg="add mod">
          <ac:chgData name="Lindsay Crowe" userId="ddc79177-8859-488a-a35a-9b8a068d2548" providerId="ADAL" clId="{EC7B9651-7FDE-4C54-AAC7-8F720FC01704}" dt="2022-12-20T18:17:54.527" v="48" actId="1076"/>
          <ac:picMkLst>
            <pc:docMk/>
            <pc:sldMk cId="897230828" sldId="764"/>
            <ac:picMk id="13" creationId="{5B0DBFCC-243A-F97C-757B-0D66E35D79F9}"/>
          </ac:picMkLst>
        </pc:picChg>
        <pc:picChg chg="add mod">
          <ac:chgData name="Lindsay Crowe" userId="ddc79177-8859-488a-a35a-9b8a068d2548" providerId="ADAL" clId="{EC7B9651-7FDE-4C54-AAC7-8F720FC01704}" dt="2022-12-20T18:17:35.745" v="39" actId="1076"/>
          <ac:picMkLst>
            <pc:docMk/>
            <pc:sldMk cId="897230828" sldId="764"/>
            <ac:picMk id="14" creationId="{B7D453A9-D910-817F-BEB2-E6D4121B84FB}"/>
          </ac:picMkLst>
        </pc:picChg>
        <pc:cxnChg chg="add del mod">
          <ac:chgData name="Lindsay Crowe" userId="ddc79177-8859-488a-a35a-9b8a068d2548" providerId="ADAL" clId="{EC7B9651-7FDE-4C54-AAC7-8F720FC01704}" dt="2022-12-20T18:17:04.665" v="24" actId="478"/>
          <ac:cxnSpMkLst>
            <pc:docMk/>
            <pc:sldMk cId="897230828" sldId="764"/>
            <ac:cxnSpMk id="5" creationId="{07012789-5EF8-DF62-0A9D-57FEF24C64E2}"/>
          </ac:cxnSpMkLst>
        </pc:cxnChg>
        <pc:cxnChg chg="add mod">
          <ac:chgData name="Lindsay Crowe" userId="ddc79177-8859-488a-a35a-9b8a068d2548" providerId="ADAL" clId="{EC7B9651-7FDE-4C54-AAC7-8F720FC01704}" dt="2022-12-20T18:17:03.532" v="23" actId="14100"/>
          <ac:cxnSpMkLst>
            <pc:docMk/>
            <pc:sldMk cId="897230828" sldId="764"/>
            <ac:cxnSpMk id="6" creationId="{3289E7B3-A62B-7A0A-5CC4-A21F8594992B}"/>
          </ac:cxnSpMkLst>
        </pc:cxnChg>
      </pc:sldChg>
      <pc:sldChg chg="ord">
        <pc:chgData name="Lindsay Crowe" userId="ddc79177-8859-488a-a35a-9b8a068d2548" providerId="ADAL" clId="{EC7B9651-7FDE-4C54-AAC7-8F720FC01704}" dt="2022-12-20T18:20:19.052" v="79"/>
        <pc:sldMkLst>
          <pc:docMk/>
          <pc:sldMk cId="2214210931" sldId="775"/>
        </pc:sldMkLst>
      </pc:sldChg>
      <pc:sldChg chg="ord">
        <pc:chgData name="Lindsay Crowe" userId="ddc79177-8859-488a-a35a-9b8a068d2548" providerId="ADAL" clId="{EC7B9651-7FDE-4C54-AAC7-8F720FC01704}" dt="2022-12-20T18:13:31.596" v="9"/>
        <pc:sldMkLst>
          <pc:docMk/>
          <pc:sldMk cId="2457847299" sldId="807"/>
        </pc:sldMkLst>
      </pc:sldChg>
      <pc:sldChg chg="mod modShow">
        <pc:chgData name="Lindsay Crowe" userId="ddc79177-8859-488a-a35a-9b8a068d2548" providerId="ADAL" clId="{EC7B9651-7FDE-4C54-AAC7-8F720FC01704}" dt="2022-12-20T18:20:54.900" v="84" actId="729"/>
        <pc:sldMkLst>
          <pc:docMk/>
          <pc:sldMk cId="3361321872" sldId="833"/>
        </pc:sldMkLst>
      </pc:sldChg>
      <pc:sldChg chg="ord">
        <pc:chgData name="Lindsay Crowe" userId="ddc79177-8859-488a-a35a-9b8a068d2548" providerId="ADAL" clId="{EC7B9651-7FDE-4C54-AAC7-8F720FC01704}" dt="2022-12-20T18:14:05.284" v="17" actId="20578"/>
        <pc:sldMkLst>
          <pc:docMk/>
          <pc:sldMk cId="1797217528" sldId="835"/>
        </pc:sldMkLst>
      </pc:sldChg>
    </pc:docChg>
  </pc:docChgLst>
  <pc:docChgLst>
    <pc:chgData name="Lindsay Crowe" userId="ddc79177-8859-488a-a35a-9b8a068d2548" providerId="ADAL" clId="{7F12D7A7-5730-4E26-982C-202E74EB494E}"/>
    <pc:docChg chg="undo redo custSel addSld delSld modSld modSection">
      <pc:chgData name="Lindsay Crowe" userId="ddc79177-8859-488a-a35a-9b8a068d2548" providerId="ADAL" clId="{7F12D7A7-5730-4E26-982C-202E74EB494E}" dt="2022-11-18T17:50:44.254" v="276" actId="13926"/>
      <pc:docMkLst>
        <pc:docMk/>
      </pc:docMkLst>
      <pc:sldChg chg="add del modNotesTx">
        <pc:chgData name="Lindsay Crowe" userId="ddc79177-8859-488a-a35a-9b8a068d2548" providerId="ADAL" clId="{7F12D7A7-5730-4E26-982C-202E74EB494E}" dt="2022-10-18T18:09:09.468" v="118" actId="47"/>
        <pc:sldMkLst>
          <pc:docMk/>
          <pc:sldMk cId="2424597366" sldId="259"/>
        </pc:sldMkLst>
      </pc:sldChg>
      <pc:sldChg chg="modNotesTx">
        <pc:chgData name="Lindsay Crowe" userId="ddc79177-8859-488a-a35a-9b8a068d2548" providerId="ADAL" clId="{7F12D7A7-5730-4E26-982C-202E74EB494E}" dt="2022-09-22T17:01:27.961" v="0"/>
        <pc:sldMkLst>
          <pc:docMk/>
          <pc:sldMk cId="151547524" sldId="261"/>
        </pc:sldMkLst>
      </pc:sldChg>
      <pc:sldChg chg="modNotesTx">
        <pc:chgData name="Lindsay Crowe" userId="ddc79177-8859-488a-a35a-9b8a068d2548" providerId="ADAL" clId="{7F12D7A7-5730-4E26-982C-202E74EB494E}" dt="2022-09-22T18:41:00.066" v="11"/>
        <pc:sldMkLst>
          <pc:docMk/>
          <pc:sldMk cId="3423198409" sldId="269"/>
        </pc:sldMkLst>
      </pc:sldChg>
      <pc:sldChg chg="modNotesTx">
        <pc:chgData name="Lindsay Crowe" userId="ddc79177-8859-488a-a35a-9b8a068d2548" providerId="ADAL" clId="{7F12D7A7-5730-4E26-982C-202E74EB494E}" dt="2022-09-22T18:53:20.008" v="15"/>
        <pc:sldMkLst>
          <pc:docMk/>
          <pc:sldMk cId="3527582319" sldId="276"/>
        </pc:sldMkLst>
      </pc:sldChg>
      <pc:sldChg chg="modNotesTx">
        <pc:chgData name="Lindsay Crowe" userId="ddc79177-8859-488a-a35a-9b8a068d2548" providerId="ADAL" clId="{7F12D7A7-5730-4E26-982C-202E74EB494E}" dt="2022-09-22T18:50:25.159" v="13"/>
        <pc:sldMkLst>
          <pc:docMk/>
          <pc:sldMk cId="2940519782" sldId="277"/>
        </pc:sldMkLst>
      </pc:sldChg>
      <pc:sldChg chg="modNotesTx">
        <pc:chgData name="Lindsay Crowe" userId="ddc79177-8859-488a-a35a-9b8a068d2548" providerId="ADAL" clId="{7F12D7A7-5730-4E26-982C-202E74EB494E}" dt="2022-09-22T18:53:53.923" v="16"/>
        <pc:sldMkLst>
          <pc:docMk/>
          <pc:sldMk cId="3793892622" sldId="279"/>
        </pc:sldMkLst>
      </pc:sldChg>
      <pc:sldChg chg="modNotesTx">
        <pc:chgData name="Lindsay Crowe" userId="ddc79177-8859-488a-a35a-9b8a068d2548" providerId="ADAL" clId="{7F12D7A7-5730-4E26-982C-202E74EB494E}" dt="2022-09-22T18:18:15.453" v="6"/>
        <pc:sldMkLst>
          <pc:docMk/>
          <pc:sldMk cId="265647569" sldId="280"/>
        </pc:sldMkLst>
      </pc:sldChg>
      <pc:sldChg chg="modNotesTx">
        <pc:chgData name="Lindsay Crowe" userId="ddc79177-8859-488a-a35a-9b8a068d2548" providerId="ADAL" clId="{7F12D7A7-5730-4E26-982C-202E74EB494E}" dt="2022-10-18T18:12:45.916" v="140" actId="20577"/>
        <pc:sldMkLst>
          <pc:docMk/>
          <pc:sldMk cId="1298380538" sldId="281"/>
        </pc:sldMkLst>
      </pc:sldChg>
      <pc:sldChg chg="modNotesTx">
        <pc:chgData name="Lindsay Crowe" userId="ddc79177-8859-488a-a35a-9b8a068d2548" providerId="ADAL" clId="{7F12D7A7-5730-4E26-982C-202E74EB494E}" dt="2022-09-22T18:20:04.523" v="8"/>
        <pc:sldMkLst>
          <pc:docMk/>
          <pc:sldMk cId="3920675927" sldId="282"/>
        </pc:sldMkLst>
      </pc:sldChg>
      <pc:sldChg chg="modNotesTx">
        <pc:chgData name="Lindsay Crowe" userId="ddc79177-8859-488a-a35a-9b8a068d2548" providerId="ADAL" clId="{7F12D7A7-5730-4E26-982C-202E74EB494E}" dt="2022-09-22T18:51:16.513" v="14"/>
        <pc:sldMkLst>
          <pc:docMk/>
          <pc:sldMk cId="825785358" sldId="286"/>
        </pc:sldMkLst>
      </pc:sldChg>
      <pc:sldChg chg="modNotesTx">
        <pc:chgData name="Lindsay Crowe" userId="ddc79177-8859-488a-a35a-9b8a068d2548" providerId="ADAL" clId="{7F12D7A7-5730-4E26-982C-202E74EB494E}" dt="2022-09-22T17:29:32.472" v="3"/>
        <pc:sldMkLst>
          <pc:docMk/>
          <pc:sldMk cId="3173444051" sldId="287"/>
        </pc:sldMkLst>
      </pc:sldChg>
      <pc:sldChg chg="modNotesTx">
        <pc:chgData name="Lindsay Crowe" userId="ddc79177-8859-488a-a35a-9b8a068d2548" providerId="ADAL" clId="{7F12D7A7-5730-4E26-982C-202E74EB494E}" dt="2022-09-22T18:14:58.391" v="5"/>
        <pc:sldMkLst>
          <pc:docMk/>
          <pc:sldMk cId="1912018464" sldId="289"/>
        </pc:sldMkLst>
      </pc:sldChg>
      <pc:sldChg chg="modNotesTx">
        <pc:chgData name="Lindsay Crowe" userId="ddc79177-8859-488a-a35a-9b8a068d2548" providerId="ADAL" clId="{7F12D7A7-5730-4E26-982C-202E74EB494E}" dt="2022-09-22T17:17:12.413" v="1"/>
        <pc:sldMkLst>
          <pc:docMk/>
          <pc:sldMk cId="2410576127" sldId="292"/>
        </pc:sldMkLst>
      </pc:sldChg>
      <pc:sldChg chg="modNotesTx">
        <pc:chgData name="Lindsay Crowe" userId="ddc79177-8859-488a-a35a-9b8a068d2548" providerId="ADAL" clId="{7F12D7A7-5730-4E26-982C-202E74EB494E}" dt="2022-09-22T18:29:31.126" v="10"/>
        <pc:sldMkLst>
          <pc:docMk/>
          <pc:sldMk cId="762720626" sldId="293"/>
        </pc:sldMkLst>
      </pc:sldChg>
      <pc:sldChg chg="modSp mod">
        <pc:chgData name="Lindsay Crowe" userId="ddc79177-8859-488a-a35a-9b8a068d2548" providerId="ADAL" clId="{7F12D7A7-5730-4E26-982C-202E74EB494E}" dt="2022-10-18T20:33:55.897" v="219" actId="20577"/>
        <pc:sldMkLst>
          <pc:docMk/>
          <pc:sldMk cId="2240133856" sldId="299"/>
        </pc:sldMkLst>
        <pc:spChg chg="mod">
          <ac:chgData name="Lindsay Crowe" userId="ddc79177-8859-488a-a35a-9b8a068d2548" providerId="ADAL" clId="{7F12D7A7-5730-4E26-982C-202E74EB494E}" dt="2022-10-18T20:33:55.897" v="219" actId="20577"/>
          <ac:spMkLst>
            <pc:docMk/>
            <pc:sldMk cId="2240133856" sldId="299"/>
            <ac:spMk id="3" creationId="{00000000-0000-0000-0000-000000000000}"/>
          </ac:spMkLst>
        </pc:spChg>
      </pc:sldChg>
      <pc:sldChg chg="modNotesTx">
        <pc:chgData name="Lindsay Crowe" userId="ddc79177-8859-488a-a35a-9b8a068d2548" providerId="ADAL" clId="{7F12D7A7-5730-4E26-982C-202E74EB494E}" dt="2022-09-22T20:12:06.134" v="18"/>
        <pc:sldMkLst>
          <pc:docMk/>
          <pc:sldMk cId="1811879517" sldId="330"/>
        </pc:sldMkLst>
      </pc:sldChg>
      <pc:sldChg chg="modSp mod">
        <pc:chgData name="Lindsay Crowe" userId="ddc79177-8859-488a-a35a-9b8a068d2548" providerId="ADAL" clId="{7F12D7A7-5730-4E26-982C-202E74EB494E}" dt="2022-10-18T15:26:46.471" v="79" actId="20577"/>
        <pc:sldMkLst>
          <pc:docMk/>
          <pc:sldMk cId="3154979844" sldId="351"/>
        </pc:sldMkLst>
        <pc:spChg chg="mod">
          <ac:chgData name="Lindsay Crowe" userId="ddc79177-8859-488a-a35a-9b8a068d2548" providerId="ADAL" clId="{7F12D7A7-5730-4E26-982C-202E74EB494E}" dt="2022-10-18T15:26:46.471" v="79" actId="20577"/>
          <ac:spMkLst>
            <pc:docMk/>
            <pc:sldMk cId="3154979844" sldId="351"/>
            <ac:spMk id="7" creationId="{00000000-0000-0000-0000-000000000000}"/>
          </ac:spMkLst>
        </pc:spChg>
      </pc:sldChg>
      <pc:sldChg chg="modSp mod">
        <pc:chgData name="Lindsay Crowe" userId="ddc79177-8859-488a-a35a-9b8a068d2548" providerId="ADAL" clId="{7F12D7A7-5730-4E26-982C-202E74EB494E}" dt="2022-09-29T17:35:51.909" v="76" actId="20577"/>
        <pc:sldMkLst>
          <pc:docMk/>
          <pc:sldMk cId="4087534046" sldId="354"/>
        </pc:sldMkLst>
        <pc:spChg chg="mod">
          <ac:chgData name="Lindsay Crowe" userId="ddc79177-8859-488a-a35a-9b8a068d2548" providerId="ADAL" clId="{7F12D7A7-5730-4E26-982C-202E74EB494E}" dt="2022-09-29T17:35:51.909" v="76" actId="20577"/>
          <ac:spMkLst>
            <pc:docMk/>
            <pc:sldMk cId="4087534046" sldId="354"/>
            <ac:spMk id="26" creationId="{00000000-0000-0000-0000-000000000000}"/>
          </ac:spMkLst>
        </pc:spChg>
      </pc:sldChg>
      <pc:sldChg chg="modSp mod">
        <pc:chgData name="Lindsay Crowe" userId="ddc79177-8859-488a-a35a-9b8a068d2548" providerId="ADAL" clId="{7F12D7A7-5730-4E26-982C-202E74EB494E}" dt="2022-10-18T19:30:02.069" v="195" actId="1076"/>
        <pc:sldMkLst>
          <pc:docMk/>
          <pc:sldMk cId="3052454270" sldId="637"/>
        </pc:sldMkLst>
        <pc:grpChg chg="mod">
          <ac:chgData name="Lindsay Crowe" userId="ddc79177-8859-488a-a35a-9b8a068d2548" providerId="ADAL" clId="{7F12D7A7-5730-4E26-982C-202E74EB494E}" dt="2022-10-18T19:29:57.888" v="194" actId="1076"/>
          <ac:grpSpMkLst>
            <pc:docMk/>
            <pc:sldMk cId="3052454270" sldId="637"/>
            <ac:grpSpMk id="24" creationId="{3A44B66B-9D32-46E7-BDFD-83290DD9BD45}"/>
          </ac:grpSpMkLst>
        </pc:grpChg>
        <pc:cxnChg chg="mod">
          <ac:chgData name="Lindsay Crowe" userId="ddc79177-8859-488a-a35a-9b8a068d2548" providerId="ADAL" clId="{7F12D7A7-5730-4E26-982C-202E74EB494E}" dt="2022-10-18T19:30:02.069" v="195" actId="1076"/>
          <ac:cxnSpMkLst>
            <pc:docMk/>
            <pc:sldMk cId="3052454270" sldId="637"/>
            <ac:cxnSpMk id="12" creationId="{926FAB44-70BB-4B93-9F74-862D50183ADC}"/>
          </ac:cxnSpMkLst>
        </pc:cxnChg>
      </pc:sldChg>
      <pc:sldChg chg="modNotesTx">
        <pc:chgData name="Lindsay Crowe" userId="ddc79177-8859-488a-a35a-9b8a068d2548" providerId="ADAL" clId="{7F12D7A7-5730-4E26-982C-202E74EB494E}" dt="2022-10-18T18:32:22.688" v="142" actId="20577"/>
        <pc:sldMkLst>
          <pc:docMk/>
          <pc:sldMk cId="3777289302" sldId="693"/>
        </pc:sldMkLst>
      </pc:sldChg>
      <pc:sldChg chg="modSp mod">
        <pc:chgData name="Lindsay Crowe" userId="ddc79177-8859-488a-a35a-9b8a068d2548" providerId="ADAL" clId="{7F12D7A7-5730-4E26-982C-202E74EB494E}" dt="2022-10-18T15:25:17.128" v="78" actId="20577"/>
        <pc:sldMkLst>
          <pc:docMk/>
          <pc:sldMk cId="3714938302" sldId="697"/>
        </pc:sldMkLst>
        <pc:spChg chg="mod">
          <ac:chgData name="Lindsay Crowe" userId="ddc79177-8859-488a-a35a-9b8a068d2548" providerId="ADAL" clId="{7F12D7A7-5730-4E26-982C-202E74EB494E}" dt="2022-10-18T15:25:17.128" v="78" actId="20577"/>
          <ac:spMkLst>
            <pc:docMk/>
            <pc:sldMk cId="3714938302" sldId="697"/>
            <ac:spMk id="4" creationId="{E6231DF6-80B2-46C2-8237-1D3A2BCE8955}"/>
          </ac:spMkLst>
        </pc:spChg>
      </pc:sldChg>
      <pc:sldChg chg="modSp mod addCm delCm modCm">
        <pc:chgData name="Lindsay Crowe" userId="ddc79177-8859-488a-a35a-9b8a068d2548" providerId="ADAL" clId="{7F12D7A7-5730-4E26-982C-202E74EB494E}" dt="2022-11-18T17:50:44.254" v="276" actId="13926"/>
        <pc:sldMkLst>
          <pc:docMk/>
          <pc:sldMk cId="4292002237" sldId="700"/>
        </pc:sldMkLst>
        <pc:graphicFrameChg chg="mod modGraphic">
          <ac:chgData name="Lindsay Crowe" userId="ddc79177-8859-488a-a35a-9b8a068d2548" providerId="ADAL" clId="{7F12D7A7-5730-4E26-982C-202E74EB494E}" dt="2022-11-18T17:50:44.254" v="276" actId="13926"/>
          <ac:graphicFrameMkLst>
            <pc:docMk/>
            <pc:sldMk cId="4292002237" sldId="700"/>
            <ac:graphicFrameMk id="11" creationId="{575E6B35-F1C2-4E2B-AC67-7449223F2A49}"/>
          </ac:graphicFrameMkLst>
        </pc:graphicFrameChg>
      </pc:sldChg>
      <pc:sldChg chg="modSp mod">
        <pc:chgData name="Lindsay Crowe" userId="ddc79177-8859-488a-a35a-9b8a068d2548" providerId="ADAL" clId="{7F12D7A7-5730-4E26-982C-202E74EB494E}" dt="2022-09-28T19:49:25.672" v="65" actId="1076"/>
        <pc:sldMkLst>
          <pc:docMk/>
          <pc:sldMk cId="3694752548" sldId="763"/>
        </pc:sldMkLst>
        <pc:spChg chg="mod">
          <ac:chgData name="Lindsay Crowe" userId="ddc79177-8859-488a-a35a-9b8a068d2548" providerId="ADAL" clId="{7F12D7A7-5730-4E26-982C-202E74EB494E}" dt="2022-09-28T19:49:25.672" v="65" actId="1076"/>
          <ac:spMkLst>
            <pc:docMk/>
            <pc:sldMk cId="3694752548" sldId="763"/>
            <ac:spMk id="7" creationId="{ED38E93C-CEBF-450C-A041-1CF9796F6522}"/>
          </ac:spMkLst>
        </pc:spChg>
      </pc:sldChg>
      <pc:sldChg chg="modSp mod">
        <pc:chgData name="Lindsay Crowe" userId="ddc79177-8859-488a-a35a-9b8a068d2548" providerId="ADAL" clId="{7F12D7A7-5730-4E26-982C-202E74EB494E}" dt="2022-10-18T19:33:18.533" v="209" actId="20577"/>
        <pc:sldMkLst>
          <pc:docMk/>
          <pc:sldMk cId="2582439931" sldId="772"/>
        </pc:sldMkLst>
        <pc:spChg chg="mod">
          <ac:chgData name="Lindsay Crowe" userId="ddc79177-8859-488a-a35a-9b8a068d2548" providerId="ADAL" clId="{7F12D7A7-5730-4E26-982C-202E74EB494E}" dt="2022-10-18T19:33:18.533" v="209" actId="20577"/>
          <ac:spMkLst>
            <pc:docMk/>
            <pc:sldMk cId="2582439931" sldId="772"/>
            <ac:spMk id="2" creationId="{F5B65F9C-EBC8-4D5E-A859-557D365A8BEE}"/>
          </ac:spMkLst>
        </pc:spChg>
      </pc:sldChg>
      <pc:sldChg chg="modSp mod">
        <pc:chgData name="Lindsay Crowe" userId="ddc79177-8859-488a-a35a-9b8a068d2548" providerId="ADAL" clId="{7F12D7A7-5730-4E26-982C-202E74EB494E}" dt="2022-10-20T19:35:36.754" v="237" actId="20577"/>
        <pc:sldMkLst>
          <pc:docMk/>
          <pc:sldMk cId="3792973777" sldId="777"/>
        </pc:sldMkLst>
        <pc:spChg chg="mod">
          <ac:chgData name="Lindsay Crowe" userId="ddc79177-8859-488a-a35a-9b8a068d2548" providerId="ADAL" clId="{7F12D7A7-5730-4E26-982C-202E74EB494E}" dt="2022-10-20T19:35:36.754" v="237" actId="20577"/>
          <ac:spMkLst>
            <pc:docMk/>
            <pc:sldMk cId="3792973777" sldId="777"/>
            <ac:spMk id="2" creationId="{F5B65F9C-EBC8-4D5E-A859-557D365A8BEE}"/>
          </ac:spMkLst>
        </pc:spChg>
        <pc:spChg chg="mod">
          <ac:chgData name="Lindsay Crowe" userId="ddc79177-8859-488a-a35a-9b8a068d2548" providerId="ADAL" clId="{7F12D7A7-5730-4E26-982C-202E74EB494E}" dt="2022-10-18T18:09:58.504" v="131" actId="1076"/>
          <ac:spMkLst>
            <pc:docMk/>
            <pc:sldMk cId="3792973777" sldId="777"/>
            <ac:spMk id="6" creationId="{C5D5E176-2261-A54C-3FDA-CDF4790A4C55}"/>
          </ac:spMkLst>
        </pc:spChg>
      </pc:sldChg>
      <pc:sldChg chg="modSp add del mod">
        <pc:chgData name="Lindsay Crowe" userId="ddc79177-8859-488a-a35a-9b8a068d2548" providerId="ADAL" clId="{7F12D7A7-5730-4E26-982C-202E74EB494E}" dt="2022-09-26T20:26:27.831" v="47" actId="47"/>
        <pc:sldMkLst>
          <pc:docMk/>
          <pc:sldMk cId="3935806533" sldId="794"/>
        </pc:sldMkLst>
        <pc:spChg chg="mod">
          <ac:chgData name="Lindsay Crowe" userId="ddc79177-8859-488a-a35a-9b8a068d2548" providerId="ADAL" clId="{7F12D7A7-5730-4E26-982C-202E74EB494E}" dt="2022-09-26T14:51:44.210" v="43" actId="6549"/>
          <ac:spMkLst>
            <pc:docMk/>
            <pc:sldMk cId="3935806533" sldId="794"/>
            <ac:spMk id="3" creationId="{CB06B071-6107-4BA5-3B0C-D58B3E8756F1}"/>
          </ac:spMkLst>
        </pc:spChg>
        <pc:spChg chg="mod">
          <ac:chgData name="Lindsay Crowe" userId="ddc79177-8859-488a-a35a-9b8a068d2548" providerId="ADAL" clId="{7F12D7A7-5730-4E26-982C-202E74EB494E}" dt="2022-09-26T14:51:23.447" v="24" actId="20577"/>
          <ac:spMkLst>
            <pc:docMk/>
            <pc:sldMk cId="3935806533" sldId="794"/>
            <ac:spMk id="8" creationId="{EDE645AF-72D7-4C76-880A-5C24657EFE8D}"/>
          </ac:spMkLst>
        </pc:spChg>
      </pc:sldChg>
      <pc:sldChg chg="modSp mod">
        <pc:chgData name="Lindsay Crowe" userId="ddc79177-8859-488a-a35a-9b8a068d2548" providerId="ADAL" clId="{7F12D7A7-5730-4E26-982C-202E74EB494E}" dt="2022-10-18T19:33:14.486" v="204" actId="20577"/>
        <pc:sldMkLst>
          <pc:docMk/>
          <pc:sldMk cId="822672229" sldId="813"/>
        </pc:sldMkLst>
        <pc:spChg chg="mod">
          <ac:chgData name="Lindsay Crowe" userId="ddc79177-8859-488a-a35a-9b8a068d2548" providerId="ADAL" clId="{7F12D7A7-5730-4E26-982C-202E74EB494E}" dt="2022-10-18T19:33:14.486" v="204" actId="20577"/>
          <ac:spMkLst>
            <pc:docMk/>
            <pc:sldMk cId="822672229" sldId="813"/>
            <ac:spMk id="2" creationId="{F5B65F9C-EBC8-4D5E-A859-557D365A8BEE}"/>
          </ac:spMkLst>
        </pc:spChg>
        <pc:spChg chg="mod">
          <ac:chgData name="Lindsay Crowe" userId="ddc79177-8859-488a-a35a-9b8a068d2548" providerId="ADAL" clId="{7F12D7A7-5730-4E26-982C-202E74EB494E}" dt="2022-10-18T19:32:58.941" v="199" actId="20577"/>
          <ac:spMkLst>
            <pc:docMk/>
            <pc:sldMk cId="822672229" sldId="813"/>
            <ac:spMk id="8" creationId="{EDE645AF-72D7-4C76-880A-5C24657EFE8D}"/>
          </ac:spMkLst>
        </pc:spChg>
      </pc:sldChg>
      <pc:sldChg chg="modSp mod">
        <pc:chgData name="Lindsay Crowe" userId="ddc79177-8859-488a-a35a-9b8a068d2548" providerId="ADAL" clId="{7F12D7A7-5730-4E26-982C-202E74EB494E}" dt="2022-10-18T18:43:59.078" v="193" actId="20577"/>
        <pc:sldMkLst>
          <pc:docMk/>
          <pc:sldMk cId="1152824826" sldId="824"/>
        </pc:sldMkLst>
        <pc:spChg chg="mod">
          <ac:chgData name="Lindsay Crowe" userId="ddc79177-8859-488a-a35a-9b8a068d2548" providerId="ADAL" clId="{7F12D7A7-5730-4E26-982C-202E74EB494E}" dt="2022-10-18T18:43:59.078" v="193" actId="20577"/>
          <ac:spMkLst>
            <pc:docMk/>
            <pc:sldMk cId="1152824826" sldId="824"/>
            <ac:spMk id="7" creationId="{DC51BC69-59F8-7655-5535-C535B2772EEB}"/>
          </ac:spMkLst>
        </pc:spChg>
      </pc:sldChg>
      <pc:sldChg chg="modSp mod">
        <pc:chgData name="Lindsay Crowe" userId="ddc79177-8859-488a-a35a-9b8a068d2548" providerId="ADAL" clId="{7F12D7A7-5730-4E26-982C-202E74EB494E}" dt="2022-10-20T19:35:29.843" v="236" actId="20577"/>
        <pc:sldMkLst>
          <pc:docMk/>
          <pc:sldMk cId="2092405711" sldId="825"/>
        </pc:sldMkLst>
        <pc:spChg chg="mod">
          <ac:chgData name="Lindsay Crowe" userId="ddc79177-8859-488a-a35a-9b8a068d2548" providerId="ADAL" clId="{7F12D7A7-5730-4E26-982C-202E74EB494E}" dt="2022-10-20T19:35:29.843" v="236" actId="20577"/>
          <ac:spMkLst>
            <pc:docMk/>
            <pc:sldMk cId="2092405711" sldId="825"/>
            <ac:spMk id="2" creationId="{BC3A90C8-13E2-4058-BF27-5B913E62E0E1}"/>
          </ac:spMkLst>
        </pc:spChg>
      </pc:sldChg>
      <pc:sldChg chg="modSp mod">
        <pc:chgData name="Lindsay Crowe" userId="ddc79177-8859-488a-a35a-9b8a068d2548" providerId="ADAL" clId="{7F12D7A7-5730-4E26-982C-202E74EB494E}" dt="2022-09-28T19:34:19.225" v="64" actId="20577"/>
        <pc:sldMkLst>
          <pc:docMk/>
          <pc:sldMk cId="1183941658" sldId="829"/>
        </pc:sldMkLst>
        <pc:spChg chg="mod">
          <ac:chgData name="Lindsay Crowe" userId="ddc79177-8859-488a-a35a-9b8a068d2548" providerId="ADAL" clId="{7F12D7A7-5730-4E26-982C-202E74EB494E}" dt="2022-09-28T19:34:19.225" v="64" actId="20577"/>
          <ac:spMkLst>
            <pc:docMk/>
            <pc:sldMk cId="1183941658" sldId="829"/>
            <ac:spMk id="3" creationId="{6C15EF88-CFEB-40E9-9C91-AFD39F89471E}"/>
          </ac:spMkLst>
        </pc:spChg>
      </pc:sldChg>
      <pc:sldChg chg="modNotesTx">
        <pc:chgData name="Lindsay Crowe" userId="ddc79177-8859-488a-a35a-9b8a068d2548" providerId="ADAL" clId="{7F12D7A7-5730-4E26-982C-202E74EB494E}" dt="2022-09-22T19:10:18.794" v="17"/>
        <pc:sldMkLst>
          <pc:docMk/>
          <pc:sldMk cId="2926347331" sldId="831"/>
        </pc:sldMkLst>
      </pc:sldChg>
      <pc:sldChg chg="modSp mod modNotesTx">
        <pc:chgData name="Lindsay Crowe" userId="ddc79177-8859-488a-a35a-9b8a068d2548" providerId="ADAL" clId="{7F12D7A7-5730-4E26-982C-202E74EB494E}" dt="2022-10-18T19:33:50.511" v="211" actId="27636"/>
        <pc:sldMkLst>
          <pc:docMk/>
          <pc:sldMk cId="1881788163" sldId="832"/>
        </pc:sldMkLst>
        <pc:spChg chg="mod">
          <ac:chgData name="Lindsay Crowe" userId="ddc79177-8859-488a-a35a-9b8a068d2548" providerId="ADAL" clId="{7F12D7A7-5730-4E26-982C-202E74EB494E}" dt="2022-10-18T19:33:50.511" v="211" actId="27636"/>
          <ac:spMkLst>
            <pc:docMk/>
            <pc:sldMk cId="1881788163" sldId="832"/>
            <ac:spMk id="5" creationId="{1DCC4024-2F58-4680-A863-2A65FB11F72E}"/>
          </ac:spMkLst>
        </pc:spChg>
      </pc:sldChg>
      <pc:sldChg chg="add modNotesTx">
        <pc:chgData name="Lindsay Crowe" userId="ddc79177-8859-488a-a35a-9b8a068d2548" providerId="ADAL" clId="{7F12D7A7-5730-4E26-982C-202E74EB494E}" dt="2022-10-18T16:55:49.190" v="81" actId="20577"/>
        <pc:sldMkLst>
          <pc:docMk/>
          <pc:sldMk cId="2989810211" sldId="838"/>
        </pc:sldMkLst>
      </pc:sldChg>
      <pc:sldChg chg="modSp add mod">
        <pc:chgData name="Lindsay Crowe" userId="ddc79177-8859-488a-a35a-9b8a068d2548" providerId="ADAL" clId="{7F12D7A7-5730-4E26-982C-202E74EB494E}" dt="2022-10-20T19:24:43.304" v="235" actId="20577"/>
        <pc:sldMkLst>
          <pc:docMk/>
          <pc:sldMk cId="1595309462" sldId="846"/>
        </pc:sldMkLst>
        <pc:spChg chg="mod">
          <ac:chgData name="Lindsay Crowe" userId="ddc79177-8859-488a-a35a-9b8a068d2548" providerId="ADAL" clId="{7F12D7A7-5730-4E26-982C-202E74EB494E}" dt="2022-10-20T19:24:43.304" v="235" actId="20577"/>
          <ac:spMkLst>
            <pc:docMk/>
            <pc:sldMk cId="1595309462" sldId="846"/>
            <ac:spMk id="8" creationId="{562CDB5A-4E38-CBC2-60C4-0A88B4B36A08}"/>
          </ac:spMkLst>
        </pc:spChg>
      </pc:sldChg>
    </pc:docChg>
  </pc:docChgLst>
  <pc:docChgLst>
    <pc:chgData name="Lindsay Crowe" userId="ddc79177-8859-488a-a35a-9b8a068d2548" providerId="ADAL" clId="{4E0FDDB8-3B25-4662-A792-C84BFB951410}"/>
    <pc:docChg chg="undo custSel addSld delSld modSld sldOrd modSection">
      <pc:chgData name="Lindsay Crowe" userId="ddc79177-8859-488a-a35a-9b8a068d2548" providerId="ADAL" clId="{4E0FDDB8-3B25-4662-A792-C84BFB951410}" dt="2022-09-16T22:54:23.683" v="519"/>
      <pc:docMkLst>
        <pc:docMk/>
      </pc:docMkLst>
      <pc:sldChg chg="ord">
        <pc:chgData name="Lindsay Crowe" userId="ddc79177-8859-488a-a35a-9b8a068d2548" providerId="ADAL" clId="{4E0FDDB8-3B25-4662-A792-C84BFB951410}" dt="2022-08-31T21:17:33.104" v="26" actId="20578"/>
        <pc:sldMkLst>
          <pc:docMk/>
          <pc:sldMk cId="2940519782" sldId="277"/>
        </pc:sldMkLst>
      </pc:sldChg>
      <pc:sldChg chg="addSp delSp mod">
        <pc:chgData name="Lindsay Crowe" userId="ddc79177-8859-488a-a35a-9b8a068d2548" providerId="ADAL" clId="{4E0FDDB8-3B25-4662-A792-C84BFB951410}" dt="2022-08-31T21:26:29.064" v="30" actId="22"/>
        <pc:sldMkLst>
          <pc:docMk/>
          <pc:sldMk cId="825785358" sldId="286"/>
        </pc:sldMkLst>
        <pc:spChg chg="add del">
          <ac:chgData name="Lindsay Crowe" userId="ddc79177-8859-488a-a35a-9b8a068d2548" providerId="ADAL" clId="{4E0FDDB8-3B25-4662-A792-C84BFB951410}" dt="2022-08-31T21:26:29.064" v="30" actId="22"/>
          <ac:spMkLst>
            <pc:docMk/>
            <pc:sldMk cId="825785358" sldId="286"/>
            <ac:spMk id="6" creationId="{9051C1CA-29F9-39BA-DC68-08ECB2837B39}"/>
          </ac:spMkLst>
        </pc:spChg>
      </pc:sldChg>
      <pc:sldChg chg="delCm">
        <pc:chgData name="Lindsay Crowe" userId="ddc79177-8859-488a-a35a-9b8a068d2548" providerId="ADAL" clId="{4E0FDDB8-3B25-4662-A792-C84BFB951410}" dt="2022-08-31T21:38:59.041" v="72" actId="1592"/>
        <pc:sldMkLst>
          <pc:docMk/>
          <pc:sldMk cId="2240133856" sldId="299"/>
        </pc:sldMkLst>
      </pc:sldChg>
      <pc:sldChg chg="delCm">
        <pc:chgData name="Lindsay Crowe" userId="ddc79177-8859-488a-a35a-9b8a068d2548" providerId="ADAL" clId="{4E0FDDB8-3B25-4662-A792-C84BFB951410}" dt="2022-08-31T20:33:39.449" v="1" actId="1592"/>
        <pc:sldMkLst>
          <pc:docMk/>
          <pc:sldMk cId="1645381252" sldId="317"/>
        </pc:sldMkLst>
      </pc:sldChg>
      <pc:sldChg chg="delCm">
        <pc:chgData name="Lindsay Crowe" userId="ddc79177-8859-488a-a35a-9b8a068d2548" providerId="ADAL" clId="{4E0FDDB8-3B25-4662-A792-C84BFB951410}" dt="2022-08-31T21:38:53.454" v="71" actId="1592"/>
        <pc:sldMkLst>
          <pc:docMk/>
          <pc:sldMk cId="1811879517" sldId="330"/>
        </pc:sldMkLst>
      </pc:sldChg>
      <pc:sldChg chg="modSp mod delCm">
        <pc:chgData name="Lindsay Crowe" userId="ddc79177-8859-488a-a35a-9b8a068d2548" providerId="ADAL" clId="{4E0FDDB8-3B25-4662-A792-C84BFB951410}" dt="2022-08-31T20:35:55.405" v="16" actId="1592"/>
        <pc:sldMkLst>
          <pc:docMk/>
          <pc:sldMk cId="3154979844" sldId="351"/>
        </pc:sldMkLst>
        <pc:spChg chg="mod">
          <ac:chgData name="Lindsay Crowe" userId="ddc79177-8859-488a-a35a-9b8a068d2548" providerId="ADAL" clId="{4E0FDDB8-3B25-4662-A792-C84BFB951410}" dt="2022-08-31T20:35:27.164" v="14" actId="20577"/>
          <ac:spMkLst>
            <pc:docMk/>
            <pc:sldMk cId="3154979844" sldId="351"/>
            <ac:spMk id="7" creationId="{00000000-0000-0000-0000-000000000000}"/>
          </ac:spMkLst>
        </pc:spChg>
      </pc:sldChg>
      <pc:sldChg chg="delCm">
        <pc:chgData name="Lindsay Crowe" userId="ddc79177-8859-488a-a35a-9b8a068d2548" providerId="ADAL" clId="{4E0FDDB8-3B25-4662-A792-C84BFB951410}" dt="2022-08-31T20:37:35.695" v="20" actId="1592"/>
        <pc:sldMkLst>
          <pc:docMk/>
          <pc:sldMk cId="1550794173" sldId="367"/>
        </pc:sldMkLst>
      </pc:sldChg>
      <pc:sldChg chg="modSp mod delCm">
        <pc:chgData name="Lindsay Crowe" userId="ddc79177-8859-488a-a35a-9b8a068d2548" providerId="ADAL" clId="{4E0FDDB8-3B25-4662-A792-C84BFB951410}" dt="2022-09-15T16:02:12.637" v="508" actId="20577"/>
        <pc:sldMkLst>
          <pc:docMk/>
          <pc:sldMk cId="1963166214" sldId="369"/>
        </pc:sldMkLst>
        <pc:spChg chg="mod">
          <ac:chgData name="Lindsay Crowe" userId="ddc79177-8859-488a-a35a-9b8a068d2548" providerId="ADAL" clId="{4E0FDDB8-3B25-4662-A792-C84BFB951410}" dt="2022-09-15T16:02:12.637" v="508" actId="20577"/>
          <ac:spMkLst>
            <pc:docMk/>
            <pc:sldMk cId="1963166214" sldId="369"/>
            <ac:spMk id="47" creationId="{993F5F1D-C593-5DC6-5A63-8EED8FA85423}"/>
          </ac:spMkLst>
        </pc:spChg>
        <pc:spChg chg="mod">
          <ac:chgData name="Lindsay Crowe" userId="ddc79177-8859-488a-a35a-9b8a068d2548" providerId="ADAL" clId="{4E0FDDB8-3B25-4662-A792-C84BFB951410}" dt="2022-09-15T15:58:59.024" v="402" actId="20577"/>
          <ac:spMkLst>
            <pc:docMk/>
            <pc:sldMk cId="1963166214" sldId="369"/>
            <ac:spMk id="55" creationId="{00000000-0000-0000-0000-000000000000}"/>
          </ac:spMkLst>
        </pc:spChg>
        <pc:spChg chg="mod">
          <ac:chgData name="Lindsay Crowe" userId="ddc79177-8859-488a-a35a-9b8a068d2548" providerId="ADAL" clId="{4E0FDDB8-3B25-4662-A792-C84BFB951410}" dt="2022-09-15T16:01:55.495" v="489" actId="20577"/>
          <ac:spMkLst>
            <pc:docMk/>
            <pc:sldMk cId="1963166214" sldId="369"/>
            <ac:spMk id="88" creationId="{00000000-0000-0000-0000-000000000000}"/>
          </ac:spMkLst>
        </pc:spChg>
      </pc:sldChg>
      <pc:sldChg chg="delCm">
        <pc:chgData name="Lindsay Crowe" userId="ddc79177-8859-488a-a35a-9b8a068d2548" providerId="ADAL" clId="{4E0FDDB8-3B25-4662-A792-C84BFB951410}" dt="2022-08-31T20:33:43.464" v="2" actId="1592"/>
        <pc:sldMkLst>
          <pc:docMk/>
          <pc:sldMk cId="1222070713" sldId="371"/>
        </pc:sldMkLst>
      </pc:sldChg>
      <pc:sldChg chg="add delCm">
        <pc:chgData name="Lindsay Crowe" userId="ddc79177-8859-488a-a35a-9b8a068d2548" providerId="ADAL" clId="{4E0FDDB8-3B25-4662-A792-C84BFB951410}" dt="2022-08-31T22:20:08.179" v="247" actId="1592"/>
        <pc:sldMkLst>
          <pc:docMk/>
          <pc:sldMk cId="1231517581" sldId="373"/>
        </pc:sldMkLst>
      </pc:sldChg>
      <pc:sldChg chg="del">
        <pc:chgData name="Lindsay Crowe" userId="ddc79177-8859-488a-a35a-9b8a068d2548" providerId="ADAL" clId="{4E0FDDB8-3B25-4662-A792-C84BFB951410}" dt="2022-08-31T21:28:53.330" v="59" actId="2696"/>
        <pc:sldMkLst>
          <pc:docMk/>
          <pc:sldMk cId="2675069550" sldId="373"/>
        </pc:sldMkLst>
      </pc:sldChg>
      <pc:sldChg chg="modSp delCm">
        <pc:chgData name="Lindsay Crowe" userId="ddc79177-8859-488a-a35a-9b8a068d2548" providerId="ADAL" clId="{4E0FDDB8-3B25-4662-A792-C84BFB951410}" dt="2022-09-16T22:45:00.500" v="516" actId="20577"/>
        <pc:sldMkLst>
          <pc:docMk/>
          <pc:sldMk cId="3587515566" sldId="383"/>
        </pc:sldMkLst>
        <pc:spChg chg="mod">
          <ac:chgData name="Lindsay Crowe" userId="ddc79177-8859-488a-a35a-9b8a068d2548" providerId="ADAL" clId="{4E0FDDB8-3B25-4662-A792-C84BFB951410}" dt="2022-09-16T22:45:00.500" v="516" actId="20577"/>
          <ac:spMkLst>
            <pc:docMk/>
            <pc:sldMk cId="3587515566" sldId="383"/>
            <ac:spMk id="6" creationId="{00000000-0000-0000-0000-000000000000}"/>
          </ac:spMkLst>
        </pc:spChg>
      </pc:sldChg>
      <pc:sldChg chg="add del">
        <pc:chgData name="Lindsay Crowe" userId="ddc79177-8859-488a-a35a-9b8a068d2548" providerId="ADAL" clId="{4E0FDDB8-3B25-4662-A792-C84BFB951410}" dt="2022-08-31T21:36:38.730" v="66" actId="2696"/>
        <pc:sldMkLst>
          <pc:docMk/>
          <pc:sldMk cId="2737056864" sldId="396"/>
        </pc:sldMkLst>
      </pc:sldChg>
      <pc:sldChg chg="delSp modSp mod delCm">
        <pc:chgData name="Lindsay Crowe" userId="ddc79177-8859-488a-a35a-9b8a068d2548" providerId="ADAL" clId="{4E0FDDB8-3B25-4662-A792-C84BFB951410}" dt="2022-09-15T15:29:30.714" v="388" actId="14100"/>
        <pc:sldMkLst>
          <pc:docMk/>
          <pc:sldMk cId="3895616140" sldId="404"/>
        </pc:sldMkLst>
        <pc:spChg chg="mod">
          <ac:chgData name="Lindsay Crowe" userId="ddc79177-8859-488a-a35a-9b8a068d2548" providerId="ADAL" clId="{4E0FDDB8-3B25-4662-A792-C84BFB951410}" dt="2022-09-15T15:29:25.485" v="386" actId="14100"/>
          <ac:spMkLst>
            <pc:docMk/>
            <pc:sldMk cId="3895616140" sldId="404"/>
            <ac:spMk id="3" creationId="{39C70423-D871-4FD9-A6C9-94D43ED6DED8}"/>
          </ac:spMkLst>
        </pc:spChg>
        <pc:spChg chg="mod">
          <ac:chgData name="Lindsay Crowe" userId="ddc79177-8859-488a-a35a-9b8a068d2548" providerId="ADAL" clId="{4E0FDDB8-3B25-4662-A792-C84BFB951410}" dt="2022-09-15T15:29:30.714" v="388" actId="14100"/>
          <ac:spMkLst>
            <pc:docMk/>
            <pc:sldMk cId="3895616140" sldId="404"/>
            <ac:spMk id="4" creationId="{7A916376-E625-4617-AB36-94AE006BA364}"/>
          </ac:spMkLst>
        </pc:spChg>
        <pc:graphicFrameChg chg="mod">
          <ac:chgData name="Lindsay Crowe" userId="ddc79177-8859-488a-a35a-9b8a068d2548" providerId="ADAL" clId="{4E0FDDB8-3B25-4662-A792-C84BFB951410}" dt="2022-09-15T15:29:28.244" v="387" actId="1076"/>
          <ac:graphicFrameMkLst>
            <pc:docMk/>
            <pc:sldMk cId="3895616140" sldId="404"/>
            <ac:graphicFrameMk id="8" creationId="{8016D241-D765-4FA9-9973-51A403F31883}"/>
          </ac:graphicFrameMkLst>
        </pc:graphicFrameChg>
        <pc:picChg chg="del mod">
          <ac:chgData name="Lindsay Crowe" userId="ddc79177-8859-488a-a35a-9b8a068d2548" providerId="ADAL" clId="{4E0FDDB8-3B25-4662-A792-C84BFB951410}" dt="2022-09-15T15:29:22.880" v="385" actId="478"/>
          <ac:picMkLst>
            <pc:docMk/>
            <pc:sldMk cId="3895616140" sldId="404"/>
            <ac:picMk id="6" creationId="{84223364-E9C2-4430-0AFE-3A89FAB99927}"/>
          </ac:picMkLst>
        </pc:picChg>
      </pc:sldChg>
      <pc:sldChg chg="delCm">
        <pc:chgData name="Lindsay Crowe" userId="ddc79177-8859-488a-a35a-9b8a068d2548" providerId="ADAL" clId="{4E0FDDB8-3B25-4662-A792-C84BFB951410}" dt="2022-08-31T21:48:53.140" v="135" actId="1592"/>
        <pc:sldMkLst>
          <pc:docMk/>
          <pc:sldMk cId="3542517361" sldId="633"/>
        </pc:sldMkLst>
      </pc:sldChg>
      <pc:sldChg chg="delCm">
        <pc:chgData name="Lindsay Crowe" userId="ddc79177-8859-488a-a35a-9b8a068d2548" providerId="ADAL" clId="{4E0FDDB8-3B25-4662-A792-C84BFB951410}" dt="2022-08-31T21:48:08.720" v="128" actId="1592"/>
        <pc:sldMkLst>
          <pc:docMk/>
          <pc:sldMk cId="3231024417" sldId="679"/>
        </pc:sldMkLst>
      </pc:sldChg>
      <pc:sldChg chg="addCm delCm">
        <pc:chgData name="Lindsay Crowe" userId="ddc79177-8859-488a-a35a-9b8a068d2548" providerId="ADAL" clId="{4E0FDDB8-3B25-4662-A792-C84BFB951410}" dt="2022-08-31T20:35:08.747" v="11" actId="1592"/>
        <pc:sldMkLst>
          <pc:docMk/>
          <pc:sldMk cId="2853443862" sldId="692"/>
        </pc:sldMkLst>
      </pc:sldChg>
      <pc:sldChg chg="delCm">
        <pc:chgData name="Lindsay Crowe" userId="ddc79177-8859-488a-a35a-9b8a068d2548" providerId="ADAL" clId="{4E0FDDB8-3B25-4662-A792-C84BFB951410}" dt="2022-08-31T20:35:19.878" v="13" actId="1592"/>
        <pc:sldMkLst>
          <pc:docMk/>
          <pc:sldMk cId="3714938302" sldId="697"/>
        </pc:sldMkLst>
      </pc:sldChg>
      <pc:sldChg chg="delCm">
        <pc:chgData name="Lindsay Crowe" userId="ddc79177-8859-488a-a35a-9b8a068d2548" providerId="ADAL" clId="{4E0FDDB8-3B25-4662-A792-C84BFB951410}" dt="2022-08-31T21:48:11.643" v="129" actId="1592"/>
        <pc:sldMkLst>
          <pc:docMk/>
          <pc:sldMk cId="3960157749" sldId="714"/>
        </pc:sldMkLst>
      </pc:sldChg>
      <pc:sldChg chg="delCm">
        <pc:chgData name="Lindsay Crowe" userId="ddc79177-8859-488a-a35a-9b8a068d2548" providerId="ADAL" clId="{4E0FDDB8-3B25-4662-A792-C84BFB951410}" dt="2022-08-31T20:34:33.267" v="4" actId="1592"/>
        <pc:sldMkLst>
          <pc:docMk/>
          <pc:sldMk cId="907260456" sldId="719"/>
        </pc:sldMkLst>
      </pc:sldChg>
      <pc:sldChg chg="delCm">
        <pc:chgData name="Lindsay Crowe" userId="ddc79177-8859-488a-a35a-9b8a068d2548" providerId="ADAL" clId="{4E0FDDB8-3B25-4662-A792-C84BFB951410}" dt="2022-08-31T20:34:35.730" v="5" actId="1592"/>
        <pc:sldMkLst>
          <pc:docMk/>
          <pc:sldMk cId="2894249531" sldId="720"/>
        </pc:sldMkLst>
      </pc:sldChg>
      <pc:sldChg chg="addCm delCm">
        <pc:chgData name="Lindsay Crowe" userId="ddc79177-8859-488a-a35a-9b8a068d2548" providerId="ADAL" clId="{4E0FDDB8-3B25-4662-A792-C84BFB951410}" dt="2022-08-31T20:35:14.929" v="12" actId="1592"/>
        <pc:sldMkLst>
          <pc:docMk/>
          <pc:sldMk cId="2969634333" sldId="756"/>
        </pc:sldMkLst>
      </pc:sldChg>
      <pc:sldChg chg="delCm">
        <pc:chgData name="Lindsay Crowe" userId="ddc79177-8859-488a-a35a-9b8a068d2548" providerId="ADAL" clId="{4E0FDDB8-3B25-4662-A792-C84BFB951410}" dt="2022-08-31T21:48:50.806" v="134" actId="1592"/>
        <pc:sldMkLst>
          <pc:docMk/>
          <pc:sldMk cId="2772861425" sldId="761"/>
        </pc:sldMkLst>
      </pc:sldChg>
      <pc:sldChg chg="add del addCm delCm">
        <pc:chgData name="Lindsay Crowe" userId="ddc79177-8859-488a-a35a-9b8a068d2548" providerId="ADAL" clId="{4E0FDDB8-3B25-4662-A792-C84BFB951410}" dt="2022-08-31T21:27:43.122" v="31" actId="2696"/>
        <pc:sldMkLst>
          <pc:docMk/>
          <pc:sldMk cId="1827260340" sldId="763"/>
        </pc:sldMkLst>
      </pc:sldChg>
      <pc:sldChg chg="modSp add mod ord addCm delCm">
        <pc:chgData name="Lindsay Crowe" userId="ddc79177-8859-488a-a35a-9b8a068d2548" providerId="ADAL" clId="{4E0FDDB8-3B25-4662-A792-C84BFB951410}" dt="2022-08-31T22:20:00.270" v="246" actId="1592"/>
        <pc:sldMkLst>
          <pc:docMk/>
          <pc:sldMk cId="3694752548" sldId="763"/>
        </pc:sldMkLst>
        <pc:spChg chg="mod">
          <ac:chgData name="Lindsay Crowe" userId="ddc79177-8859-488a-a35a-9b8a068d2548" providerId="ADAL" clId="{4E0FDDB8-3B25-4662-A792-C84BFB951410}" dt="2022-08-31T21:28:00.882" v="57" actId="20577"/>
          <ac:spMkLst>
            <pc:docMk/>
            <pc:sldMk cId="3694752548" sldId="763"/>
            <ac:spMk id="9" creationId="{1C8A3C76-F544-6352-93FE-EA1F15A2B893}"/>
          </ac:spMkLst>
        </pc:spChg>
      </pc:sldChg>
      <pc:sldChg chg="modSp mod delCm">
        <pc:chgData name="Lindsay Crowe" userId="ddc79177-8859-488a-a35a-9b8a068d2548" providerId="ADAL" clId="{4E0FDDB8-3B25-4662-A792-C84BFB951410}" dt="2022-08-31T21:56:55.958" v="231" actId="1592"/>
        <pc:sldMkLst>
          <pc:docMk/>
          <pc:sldMk cId="2582439931" sldId="772"/>
        </pc:sldMkLst>
        <pc:spChg chg="mod">
          <ac:chgData name="Lindsay Crowe" userId="ddc79177-8859-488a-a35a-9b8a068d2548" providerId="ADAL" clId="{4E0FDDB8-3B25-4662-A792-C84BFB951410}" dt="2022-08-31T21:56:54.055" v="230" actId="20577"/>
          <ac:spMkLst>
            <pc:docMk/>
            <pc:sldMk cId="2582439931" sldId="772"/>
            <ac:spMk id="8" creationId="{EDE645AF-72D7-4C76-880A-5C24657EFE8D}"/>
          </ac:spMkLst>
        </pc:spChg>
      </pc:sldChg>
      <pc:sldChg chg="delCm">
        <pc:chgData name="Lindsay Crowe" userId="ddc79177-8859-488a-a35a-9b8a068d2548" providerId="ADAL" clId="{4E0FDDB8-3B25-4662-A792-C84BFB951410}" dt="2022-08-31T20:37:49.421" v="21" actId="1592"/>
        <pc:sldMkLst>
          <pc:docMk/>
          <pc:sldMk cId="4217901459" sldId="773"/>
        </pc:sldMkLst>
      </pc:sldChg>
      <pc:sldChg chg="delCm">
        <pc:chgData name="Lindsay Crowe" userId="ddc79177-8859-488a-a35a-9b8a068d2548" providerId="ADAL" clId="{4E0FDDB8-3B25-4662-A792-C84BFB951410}" dt="2022-08-31T20:36:01.745" v="17" actId="1592"/>
        <pc:sldMkLst>
          <pc:docMk/>
          <pc:sldMk cId="2610528114" sldId="784"/>
        </pc:sldMkLst>
      </pc:sldChg>
      <pc:sldChg chg="delCm">
        <pc:chgData name="Lindsay Crowe" userId="ddc79177-8859-488a-a35a-9b8a068d2548" providerId="ADAL" clId="{4E0FDDB8-3B25-4662-A792-C84BFB951410}" dt="2022-08-31T20:36:12.169" v="19" actId="1592"/>
        <pc:sldMkLst>
          <pc:docMk/>
          <pc:sldMk cId="635614894" sldId="791"/>
        </pc:sldMkLst>
      </pc:sldChg>
      <pc:sldChg chg="modSp mod delCm">
        <pc:chgData name="Lindsay Crowe" userId="ddc79177-8859-488a-a35a-9b8a068d2548" providerId="ADAL" clId="{4E0FDDB8-3B25-4662-A792-C84BFB951410}" dt="2022-08-31T21:40:07.518" v="87" actId="1592"/>
        <pc:sldMkLst>
          <pc:docMk/>
          <pc:sldMk cId="3935806533" sldId="794"/>
        </pc:sldMkLst>
        <pc:spChg chg="mod">
          <ac:chgData name="Lindsay Crowe" userId="ddc79177-8859-488a-a35a-9b8a068d2548" providerId="ADAL" clId="{4E0FDDB8-3B25-4662-A792-C84BFB951410}" dt="2022-08-31T21:40:02.023" v="85" actId="113"/>
          <ac:spMkLst>
            <pc:docMk/>
            <pc:sldMk cId="3935806533" sldId="794"/>
            <ac:spMk id="3" creationId="{CB06B071-6107-4BA5-3B0C-D58B3E8756F1}"/>
          </ac:spMkLst>
        </pc:spChg>
      </pc:sldChg>
      <pc:sldChg chg="delCm">
        <pc:chgData name="Lindsay Crowe" userId="ddc79177-8859-488a-a35a-9b8a068d2548" providerId="ADAL" clId="{4E0FDDB8-3B25-4662-A792-C84BFB951410}" dt="2022-08-31T21:39:08.619" v="73" actId="1592"/>
        <pc:sldMkLst>
          <pc:docMk/>
          <pc:sldMk cId="1790407228" sldId="797"/>
        </pc:sldMkLst>
      </pc:sldChg>
      <pc:sldChg chg="delCm">
        <pc:chgData name="Lindsay Crowe" userId="ddc79177-8859-488a-a35a-9b8a068d2548" providerId="ADAL" clId="{4E0FDDB8-3B25-4662-A792-C84BFB951410}" dt="2022-08-31T21:48:46.783" v="133" actId="1592"/>
        <pc:sldMkLst>
          <pc:docMk/>
          <pc:sldMk cId="3752308473" sldId="800"/>
        </pc:sldMkLst>
      </pc:sldChg>
      <pc:sldChg chg="delCm">
        <pc:chgData name="Lindsay Crowe" userId="ddc79177-8859-488a-a35a-9b8a068d2548" providerId="ADAL" clId="{4E0FDDB8-3B25-4662-A792-C84BFB951410}" dt="2022-08-31T21:48:26.147" v="131" actId="1592"/>
        <pc:sldMkLst>
          <pc:docMk/>
          <pc:sldMk cId="2230711761" sldId="809"/>
        </pc:sldMkLst>
      </pc:sldChg>
      <pc:sldChg chg="delCm">
        <pc:chgData name="Lindsay Crowe" userId="ddc79177-8859-488a-a35a-9b8a068d2548" providerId="ADAL" clId="{4E0FDDB8-3B25-4662-A792-C84BFB951410}" dt="2022-08-31T21:48:28.646" v="132" actId="1592"/>
        <pc:sldMkLst>
          <pc:docMk/>
          <pc:sldMk cId="612018858" sldId="821"/>
        </pc:sldMkLst>
      </pc:sldChg>
      <pc:sldChg chg="modSp mod delCm">
        <pc:chgData name="Lindsay Crowe" userId="ddc79177-8859-488a-a35a-9b8a068d2548" providerId="ADAL" clId="{4E0FDDB8-3B25-4662-A792-C84BFB951410}" dt="2022-09-15T15:52:23.411" v="389" actId="113"/>
        <pc:sldMkLst>
          <pc:docMk/>
          <pc:sldMk cId="2092405711" sldId="825"/>
        </pc:sldMkLst>
        <pc:spChg chg="mod">
          <ac:chgData name="Lindsay Crowe" userId="ddc79177-8859-488a-a35a-9b8a068d2548" providerId="ADAL" clId="{4E0FDDB8-3B25-4662-A792-C84BFB951410}" dt="2022-09-15T15:52:23.411" v="389" actId="113"/>
          <ac:spMkLst>
            <pc:docMk/>
            <pc:sldMk cId="2092405711" sldId="825"/>
            <ac:spMk id="3" creationId="{39C70423-D871-4FD9-A6C9-94D43ED6DED8}"/>
          </ac:spMkLst>
        </pc:spChg>
      </pc:sldChg>
      <pc:sldChg chg="modSp mod">
        <pc:chgData name="Lindsay Crowe" userId="ddc79177-8859-488a-a35a-9b8a068d2548" providerId="ADAL" clId="{4E0FDDB8-3B25-4662-A792-C84BFB951410}" dt="2022-09-16T22:54:23.683" v="519"/>
        <pc:sldMkLst>
          <pc:docMk/>
          <pc:sldMk cId="1183941658" sldId="829"/>
        </pc:sldMkLst>
        <pc:spChg chg="mod">
          <ac:chgData name="Lindsay Crowe" userId="ddc79177-8859-488a-a35a-9b8a068d2548" providerId="ADAL" clId="{4E0FDDB8-3B25-4662-A792-C84BFB951410}" dt="2022-09-16T22:54:23.683" v="519"/>
          <ac:spMkLst>
            <pc:docMk/>
            <pc:sldMk cId="1183941658" sldId="829"/>
            <ac:spMk id="3" creationId="{6C15EF88-CFEB-40E9-9C91-AFD39F89471E}"/>
          </ac:spMkLst>
        </pc:spChg>
      </pc:sldChg>
      <pc:sldChg chg="modSp mod addCm delCm">
        <pc:chgData name="Lindsay Crowe" userId="ddc79177-8859-488a-a35a-9b8a068d2548" providerId="ADAL" clId="{4E0FDDB8-3B25-4662-A792-C84BFB951410}" dt="2022-09-14T23:32:53.653" v="384" actId="20577"/>
        <pc:sldMkLst>
          <pc:docMk/>
          <pc:sldMk cId="1881788163" sldId="832"/>
        </pc:sldMkLst>
        <pc:spChg chg="mod">
          <ac:chgData name="Lindsay Crowe" userId="ddc79177-8859-488a-a35a-9b8a068d2548" providerId="ADAL" clId="{4E0FDDB8-3B25-4662-A792-C84BFB951410}" dt="2022-08-31T21:36:11.727" v="65" actId="20577"/>
          <ac:spMkLst>
            <pc:docMk/>
            <pc:sldMk cId="1881788163" sldId="832"/>
            <ac:spMk id="3" creationId="{F04FB627-8764-09BC-EA7D-46E117E9B5F3}"/>
          </ac:spMkLst>
        </pc:spChg>
        <pc:spChg chg="mod">
          <ac:chgData name="Lindsay Crowe" userId="ddc79177-8859-488a-a35a-9b8a068d2548" providerId="ADAL" clId="{4E0FDDB8-3B25-4662-A792-C84BFB951410}" dt="2022-09-14T23:32:53.653" v="384" actId="20577"/>
          <ac:spMkLst>
            <pc:docMk/>
            <pc:sldMk cId="1881788163" sldId="832"/>
            <ac:spMk id="5" creationId="{1DCC4024-2F58-4680-A863-2A65FB11F72E}"/>
          </ac:spMkLst>
        </pc:spChg>
      </pc:sldChg>
      <pc:sldChg chg="add delCm">
        <pc:chgData name="Lindsay Crowe" userId="ddc79177-8859-488a-a35a-9b8a068d2548" providerId="ADAL" clId="{4E0FDDB8-3B25-4662-A792-C84BFB951410}" dt="2022-08-31T21:38:42.139" v="70" actId="1592"/>
        <pc:sldMkLst>
          <pc:docMk/>
          <pc:sldMk cId="3929189050" sldId="835"/>
        </pc:sldMkLst>
      </pc:sldChg>
    </pc:docChg>
  </pc:docChgLst>
  <pc:docChgLst>
    <pc:chgData name="Trevor McCord" userId="ad1be179-9200-4610-8eb5-3c720b6ac85e" providerId="ADAL" clId="{D1BFEC8A-2DCF-480E-876F-E7E5609862E8}"/>
    <pc:docChg chg="undo custSel delSld modSld modSection">
      <pc:chgData name="Trevor McCord" userId="ad1be179-9200-4610-8eb5-3c720b6ac85e" providerId="ADAL" clId="{D1BFEC8A-2DCF-480E-876F-E7E5609862E8}" dt="2022-09-21T18:00:02.569" v="346" actId="20577"/>
      <pc:docMkLst>
        <pc:docMk/>
      </pc:docMkLst>
      <pc:sldChg chg="modNotesTx">
        <pc:chgData name="Trevor McCord" userId="ad1be179-9200-4610-8eb5-3c720b6ac85e" providerId="ADAL" clId="{D1BFEC8A-2DCF-480E-876F-E7E5609862E8}" dt="2022-09-20T21:28:56.935" v="267"/>
        <pc:sldMkLst>
          <pc:docMk/>
          <pc:sldMk cId="2424597366" sldId="259"/>
        </pc:sldMkLst>
      </pc:sldChg>
      <pc:sldChg chg="modNotesTx">
        <pc:chgData name="Trevor McCord" userId="ad1be179-9200-4610-8eb5-3c720b6ac85e" providerId="ADAL" clId="{D1BFEC8A-2DCF-480E-876F-E7E5609862E8}" dt="2022-09-20T21:28:27.419" v="265"/>
        <pc:sldMkLst>
          <pc:docMk/>
          <pc:sldMk cId="151547524" sldId="261"/>
        </pc:sldMkLst>
      </pc:sldChg>
      <pc:sldChg chg="modNotesTx">
        <pc:chgData name="Trevor McCord" userId="ad1be179-9200-4610-8eb5-3c720b6ac85e" providerId="ADAL" clId="{D1BFEC8A-2DCF-480E-876F-E7E5609862E8}" dt="2022-09-20T21:22:38.863" v="241"/>
        <pc:sldMkLst>
          <pc:docMk/>
          <pc:sldMk cId="2356571008" sldId="265"/>
        </pc:sldMkLst>
      </pc:sldChg>
      <pc:sldChg chg="modNotesTx">
        <pc:chgData name="Trevor McCord" userId="ad1be179-9200-4610-8eb5-3c720b6ac85e" providerId="ADAL" clId="{D1BFEC8A-2DCF-480E-876F-E7E5609862E8}" dt="2022-09-20T21:22:30.216" v="240"/>
        <pc:sldMkLst>
          <pc:docMk/>
          <pc:sldMk cId="3723001429" sldId="267"/>
        </pc:sldMkLst>
      </pc:sldChg>
      <pc:sldChg chg="modNotesTx">
        <pc:chgData name="Trevor McCord" userId="ad1be179-9200-4610-8eb5-3c720b6ac85e" providerId="ADAL" clId="{D1BFEC8A-2DCF-480E-876F-E7E5609862E8}" dt="2022-09-20T21:41:22.279" v="296"/>
        <pc:sldMkLst>
          <pc:docMk/>
          <pc:sldMk cId="3423198409" sldId="269"/>
        </pc:sldMkLst>
      </pc:sldChg>
      <pc:sldChg chg="modNotesTx">
        <pc:chgData name="Trevor McCord" userId="ad1be179-9200-4610-8eb5-3c720b6ac85e" providerId="ADAL" clId="{D1BFEC8A-2DCF-480E-876F-E7E5609862E8}" dt="2022-09-20T21:49:22.639" v="323"/>
        <pc:sldMkLst>
          <pc:docMk/>
          <pc:sldMk cId="3527582319" sldId="276"/>
        </pc:sldMkLst>
      </pc:sldChg>
      <pc:sldChg chg="modNotesTx">
        <pc:chgData name="Trevor McCord" userId="ad1be179-9200-4610-8eb5-3c720b6ac85e" providerId="ADAL" clId="{D1BFEC8A-2DCF-480E-876F-E7E5609862E8}" dt="2022-09-20T21:48:46.227" v="320"/>
        <pc:sldMkLst>
          <pc:docMk/>
          <pc:sldMk cId="2940519782" sldId="277"/>
        </pc:sldMkLst>
      </pc:sldChg>
      <pc:sldChg chg="modNotesTx">
        <pc:chgData name="Trevor McCord" userId="ad1be179-9200-4610-8eb5-3c720b6ac85e" providerId="ADAL" clId="{D1BFEC8A-2DCF-480E-876F-E7E5609862E8}" dt="2022-09-20T21:49:32.869" v="324"/>
        <pc:sldMkLst>
          <pc:docMk/>
          <pc:sldMk cId="3793892622" sldId="279"/>
        </pc:sldMkLst>
      </pc:sldChg>
      <pc:sldChg chg="modNotesTx">
        <pc:chgData name="Trevor McCord" userId="ad1be179-9200-4610-8eb5-3c720b6ac85e" providerId="ADAL" clId="{D1BFEC8A-2DCF-480E-876F-E7E5609862E8}" dt="2022-09-20T21:38:46.437" v="278"/>
        <pc:sldMkLst>
          <pc:docMk/>
          <pc:sldMk cId="265647569" sldId="280"/>
        </pc:sldMkLst>
      </pc:sldChg>
      <pc:sldChg chg="modNotesTx">
        <pc:chgData name="Trevor McCord" userId="ad1be179-9200-4610-8eb5-3c720b6ac85e" providerId="ADAL" clId="{D1BFEC8A-2DCF-480E-876F-E7E5609862E8}" dt="2022-09-20T21:38:23.081" v="276"/>
        <pc:sldMkLst>
          <pc:docMk/>
          <pc:sldMk cId="1298380538" sldId="281"/>
        </pc:sldMkLst>
      </pc:sldChg>
      <pc:sldChg chg="modNotesTx">
        <pc:chgData name="Trevor McCord" userId="ad1be179-9200-4610-8eb5-3c720b6ac85e" providerId="ADAL" clId="{D1BFEC8A-2DCF-480E-876F-E7E5609862E8}" dt="2022-09-20T21:38:58.037" v="279"/>
        <pc:sldMkLst>
          <pc:docMk/>
          <pc:sldMk cId="3920675927" sldId="282"/>
        </pc:sldMkLst>
      </pc:sldChg>
      <pc:sldChg chg="modNotesTx">
        <pc:chgData name="Trevor McCord" userId="ad1be179-9200-4610-8eb5-3c720b6ac85e" providerId="ADAL" clId="{D1BFEC8A-2DCF-480E-876F-E7E5609862E8}" dt="2022-09-20T21:39:22.076" v="281"/>
        <pc:sldMkLst>
          <pc:docMk/>
          <pc:sldMk cId="299021180" sldId="284"/>
        </pc:sldMkLst>
      </pc:sldChg>
      <pc:sldChg chg="modNotesTx">
        <pc:chgData name="Trevor McCord" userId="ad1be179-9200-4610-8eb5-3c720b6ac85e" providerId="ADAL" clId="{D1BFEC8A-2DCF-480E-876F-E7E5609862E8}" dt="2022-09-20T21:48:58.602" v="321"/>
        <pc:sldMkLst>
          <pc:docMk/>
          <pc:sldMk cId="825785358" sldId="286"/>
        </pc:sldMkLst>
      </pc:sldChg>
      <pc:sldChg chg="modNotesTx">
        <pc:chgData name="Trevor McCord" userId="ad1be179-9200-4610-8eb5-3c720b6ac85e" providerId="ADAL" clId="{D1BFEC8A-2DCF-480E-876F-E7E5609862E8}" dt="2022-09-20T21:38:10.040" v="275" actId="20577"/>
        <pc:sldMkLst>
          <pc:docMk/>
          <pc:sldMk cId="3173444051" sldId="287"/>
        </pc:sldMkLst>
      </pc:sldChg>
      <pc:sldChg chg="modNotesTx">
        <pc:chgData name="Trevor McCord" userId="ad1be179-9200-4610-8eb5-3c720b6ac85e" providerId="ADAL" clId="{D1BFEC8A-2DCF-480E-876F-E7E5609862E8}" dt="2022-09-20T21:38:35.578" v="277"/>
        <pc:sldMkLst>
          <pc:docMk/>
          <pc:sldMk cId="1912018464" sldId="289"/>
        </pc:sldMkLst>
      </pc:sldChg>
      <pc:sldChg chg="modNotesTx">
        <pc:chgData name="Trevor McCord" userId="ad1be179-9200-4610-8eb5-3c720b6ac85e" providerId="ADAL" clId="{D1BFEC8A-2DCF-480E-876F-E7E5609862E8}" dt="2022-09-20T21:28:47.644" v="266"/>
        <pc:sldMkLst>
          <pc:docMk/>
          <pc:sldMk cId="2410576127" sldId="292"/>
        </pc:sldMkLst>
      </pc:sldChg>
      <pc:sldChg chg="modNotesTx">
        <pc:chgData name="Trevor McCord" userId="ad1be179-9200-4610-8eb5-3c720b6ac85e" providerId="ADAL" clId="{D1BFEC8A-2DCF-480E-876F-E7E5609862E8}" dt="2022-09-20T21:39:10.896" v="280"/>
        <pc:sldMkLst>
          <pc:docMk/>
          <pc:sldMk cId="762720626" sldId="293"/>
        </pc:sldMkLst>
      </pc:sldChg>
      <pc:sldChg chg="modNotesTx">
        <pc:chgData name="Trevor McCord" userId="ad1be179-9200-4610-8eb5-3c720b6ac85e" providerId="ADAL" clId="{D1BFEC8A-2DCF-480E-876F-E7E5609862E8}" dt="2022-09-20T21:50:46.054" v="334"/>
        <pc:sldMkLst>
          <pc:docMk/>
          <pc:sldMk cId="2240133856" sldId="299"/>
        </pc:sldMkLst>
      </pc:sldChg>
      <pc:sldChg chg="modNotesTx">
        <pc:chgData name="Trevor McCord" userId="ad1be179-9200-4610-8eb5-3c720b6ac85e" providerId="ADAL" clId="{D1BFEC8A-2DCF-480E-876F-E7E5609862E8}" dt="2022-09-20T21:10:13.080" v="202"/>
        <pc:sldMkLst>
          <pc:docMk/>
          <pc:sldMk cId="1645381252" sldId="317"/>
        </pc:sldMkLst>
      </pc:sldChg>
      <pc:sldChg chg="modNotesTx">
        <pc:chgData name="Trevor McCord" userId="ad1be179-9200-4610-8eb5-3c720b6ac85e" providerId="ADAL" clId="{D1BFEC8A-2DCF-480E-876F-E7E5609862E8}" dt="2022-09-20T21:10:44.911" v="207"/>
        <pc:sldMkLst>
          <pc:docMk/>
          <pc:sldMk cId="1775499705" sldId="318"/>
        </pc:sldMkLst>
      </pc:sldChg>
      <pc:sldChg chg="modNotesTx">
        <pc:chgData name="Trevor McCord" userId="ad1be179-9200-4610-8eb5-3c720b6ac85e" providerId="ADAL" clId="{D1BFEC8A-2DCF-480E-876F-E7E5609862E8}" dt="2022-09-20T21:50:34.051" v="333" actId="20577"/>
        <pc:sldMkLst>
          <pc:docMk/>
          <pc:sldMk cId="1811879517" sldId="330"/>
        </pc:sldMkLst>
      </pc:sldChg>
      <pc:sldChg chg="modNotesTx">
        <pc:chgData name="Trevor McCord" userId="ad1be179-9200-4610-8eb5-3c720b6ac85e" providerId="ADAL" clId="{D1BFEC8A-2DCF-480E-876F-E7E5609862E8}" dt="2022-09-20T21:21:36.948" v="234" actId="20577"/>
        <pc:sldMkLst>
          <pc:docMk/>
          <pc:sldMk cId="3154979844" sldId="351"/>
        </pc:sldMkLst>
      </pc:sldChg>
      <pc:sldChg chg="modNotesTx">
        <pc:chgData name="Trevor McCord" userId="ad1be179-9200-4610-8eb5-3c720b6ac85e" providerId="ADAL" clId="{D1BFEC8A-2DCF-480E-876F-E7E5609862E8}" dt="2022-09-20T21:10:34.135" v="206" actId="20577"/>
        <pc:sldMkLst>
          <pc:docMk/>
          <pc:sldMk cId="4087534046" sldId="354"/>
        </pc:sldMkLst>
      </pc:sldChg>
      <pc:sldChg chg="modNotesTx">
        <pc:chgData name="Trevor McCord" userId="ad1be179-9200-4610-8eb5-3c720b6ac85e" providerId="ADAL" clId="{D1BFEC8A-2DCF-480E-876F-E7E5609862E8}" dt="2022-09-20T21:50:16.139" v="330"/>
        <pc:sldMkLst>
          <pc:docMk/>
          <pc:sldMk cId="627577009" sldId="360"/>
        </pc:sldMkLst>
      </pc:sldChg>
      <pc:sldChg chg="modNotesTx">
        <pc:chgData name="Trevor McCord" userId="ad1be179-9200-4610-8eb5-3c720b6ac85e" providerId="ADAL" clId="{D1BFEC8A-2DCF-480E-876F-E7E5609862E8}" dt="2022-09-20T21:44:17.435" v="312"/>
        <pc:sldMkLst>
          <pc:docMk/>
          <pc:sldMk cId="1132170307" sldId="361"/>
        </pc:sldMkLst>
      </pc:sldChg>
      <pc:sldChg chg="modNotesTx">
        <pc:chgData name="Trevor McCord" userId="ad1be179-9200-4610-8eb5-3c720b6ac85e" providerId="ADAL" clId="{D1BFEC8A-2DCF-480E-876F-E7E5609862E8}" dt="2022-09-20T21:23:48.421" v="250" actId="20577"/>
        <pc:sldMkLst>
          <pc:docMk/>
          <pc:sldMk cId="1550794173" sldId="367"/>
        </pc:sldMkLst>
      </pc:sldChg>
      <pc:sldChg chg="modNotesTx">
        <pc:chgData name="Trevor McCord" userId="ad1be179-9200-4610-8eb5-3c720b6ac85e" providerId="ADAL" clId="{D1BFEC8A-2DCF-480E-876F-E7E5609862E8}" dt="2022-09-20T17:29:25.333" v="79"/>
        <pc:sldMkLst>
          <pc:docMk/>
          <pc:sldMk cId="1963166214" sldId="369"/>
        </pc:sldMkLst>
      </pc:sldChg>
      <pc:sldChg chg="del modNotesTx">
        <pc:chgData name="Trevor McCord" userId="ad1be179-9200-4610-8eb5-3c720b6ac85e" providerId="ADAL" clId="{D1BFEC8A-2DCF-480E-876F-E7E5609862E8}" dt="2022-09-20T22:39:03.890" v="337" actId="2696"/>
        <pc:sldMkLst>
          <pc:docMk/>
          <pc:sldMk cId="1222070713" sldId="371"/>
        </pc:sldMkLst>
      </pc:sldChg>
      <pc:sldChg chg="modNotesTx">
        <pc:chgData name="Trevor McCord" userId="ad1be179-9200-4610-8eb5-3c720b6ac85e" providerId="ADAL" clId="{D1BFEC8A-2DCF-480E-876F-E7E5609862E8}" dt="2022-09-20T21:49:47.549" v="325"/>
        <pc:sldMkLst>
          <pc:docMk/>
          <pc:sldMk cId="1231517581" sldId="373"/>
        </pc:sldMkLst>
      </pc:sldChg>
      <pc:sldChg chg="modNotesTx">
        <pc:chgData name="Trevor McCord" userId="ad1be179-9200-4610-8eb5-3c720b6ac85e" providerId="ADAL" clId="{D1BFEC8A-2DCF-480E-876F-E7E5609862E8}" dt="2022-09-20T21:28:13.001" v="264" actId="20577"/>
        <pc:sldMkLst>
          <pc:docMk/>
          <pc:sldMk cId="3404998424" sldId="381"/>
        </pc:sldMkLst>
      </pc:sldChg>
      <pc:sldChg chg="modNotesTx">
        <pc:chgData name="Trevor McCord" userId="ad1be179-9200-4610-8eb5-3c720b6ac85e" providerId="ADAL" clId="{D1BFEC8A-2DCF-480E-876F-E7E5609862E8}" dt="2022-09-20T21:44:58.382" v="317"/>
        <pc:sldMkLst>
          <pc:docMk/>
          <pc:sldMk cId="3587515566" sldId="383"/>
        </pc:sldMkLst>
      </pc:sldChg>
      <pc:sldChg chg="modNotesTx">
        <pc:chgData name="Trevor McCord" userId="ad1be179-9200-4610-8eb5-3c720b6ac85e" providerId="ADAL" clId="{D1BFEC8A-2DCF-480E-876F-E7E5609862E8}" dt="2022-09-20T21:23:37.467" v="248" actId="20577"/>
        <pc:sldMkLst>
          <pc:docMk/>
          <pc:sldMk cId="3983585084" sldId="403"/>
        </pc:sldMkLst>
      </pc:sldChg>
      <pc:sldChg chg="modNotesTx">
        <pc:chgData name="Trevor McCord" userId="ad1be179-9200-4610-8eb5-3c720b6ac85e" providerId="ADAL" clId="{D1BFEC8A-2DCF-480E-876F-E7E5609862E8}" dt="2022-09-20T21:27:08.669" v="259"/>
        <pc:sldMkLst>
          <pc:docMk/>
          <pc:sldMk cId="3895616140" sldId="404"/>
        </pc:sldMkLst>
      </pc:sldChg>
      <pc:sldChg chg="modNotesTx">
        <pc:chgData name="Trevor McCord" userId="ad1be179-9200-4610-8eb5-3c720b6ac85e" providerId="ADAL" clId="{D1BFEC8A-2DCF-480E-876F-E7E5609862E8}" dt="2022-09-20T21:23:14.982" v="245"/>
        <pc:sldMkLst>
          <pc:docMk/>
          <pc:sldMk cId="2004232576" sldId="406"/>
        </pc:sldMkLst>
      </pc:sldChg>
      <pc:sldChg chg="modNotesTx">
        <pc:chgData name="Trevor McCord" userId="ad1be179-9200-4610-8eb5-3c720b6ac85e" providerId="ADAL" clId="{D1BFEC8A-2DCF-480E-876F-E7E5609862E8}" dt="2022-09-20T21:11:30.565" v="213"/>
        <pc:sldMkLst>
          <pc:docMk/>
          <pc:sldMk cId="2258642094" sldId="413"/>
        </pc:sldMkLst>
      </pc:sldChg>
      <pc:sldChg chg="modNotesTx">
        <pc:chgData name="Trevor McCord" userId="ad1be179-9200-4610-8eb5-3c720b6ac85e" providerId="ADAL" clId="{D1BFEC8A-2DCF-480E-876F-E7E5609862E8}" dt="2022-09-20T21:28:00.413" v="262"/>
        <pc:sldMkLst>
          <pc:docMk/>
          <pc:sldMk cId="3777089603" sldId="417"/>
        </pc:sldMkLst>
      </pc:sldChg>
      <pc:sldChg chg="modNotesTx">
        <pc:chgData name="Trevor McCord" userId="ad1be179-9200-4610-8eb5-3c720b6ac85e" providerId="ADAL" clId="{D1BFEC8A-2DCF-480E-876F-E7E5609862E8}" dt="2022-09-20T21:11:02.960" v="208"/>
        <pc:sldMkLst>
          <pc:docMk/>
          <pc:sldMk cId="3574845334" sldId="628"/>
        </pc:sldMkLst>
      </pc:sldChg>
      <pc:sldChg chg="modNotesTx">
        <pc:chgData name="Trevor McCord" userId="ad1be179-9200-4610-8eb5-3c720b6ac85e" providerId="ADAL" clId="{D1BFEC8A-2DCF-480E-876F-E7E5609862E8}" dt="2022-09-20T21:43:25.977" v="308"/>
        <pc:sldMkLst>
          <pc:docMk/>
          <pc:sldMk cId="3713599361" sldId="632"/>
        </pc:sldMkLst>
      </pc:sldChg>
      <pc:sldChg chg="modNotesTx">
        <pc:chgData name="Trevor McCord" userId="ad1be179-9200-4610-8eb5-3c720b6ac85e" providerId="ADAL" clId="{D1BFEC8A-2DCF-480E-876F-E7E5609862E8}" dt="2022-09-20T21:43:15.196" v="307"/>
        <pc:sldMkLst>
          <pc:docMk/>
          <pc:sldMk cId="3542517361" sldId="633"/>
        </pc:sldMkLst>
      </pc:sldChg>
      <pc:sldChg chg="modNotesTx">
        <pc:chgData name="Trevor McCord" userId="ad1be179-9200-4610-8eb5-3c720b6ac85e" providerId="ADAL" clId="{D1BFEC8A-2DCF-480E-876F-E7E5609862E8}" dt="2022-09-20T21:12:43.820" v="222" actId="20577"/>
        <pc:sldMkLst>
          <pc:docMk/>
          <pc:sldMk cId="588917795" sldId="634"/>
        </pc:sldMkLst>
      </pc:sldChg>
      <pc:sldChg chg="modNotesTx">
        <pc:chgData name="Trevor McCord" userId="ad1be179-9200-4610-8eb5-3c720b6ac85e" providerId="ADAL" clId="{D1BFEC8A-2DCF-480E-876F-E7E5609862E8}" dt="2022-09-20T21:43:49.904" v="310"/>
        <pc:sldMkLst>
          <pc:docMk/>
          <pc:sldMk cId="2441030430" sldId="635"/>
        </pc:sldMkLst>
      </pc:sldChg>
      <pc:sldChg chg="modNotesTx">
        <pc:chgData name="Trevor McCord" userId="ad1be179-9200-4610-8eb5-3c720b6ac85e" providerId="ADAL" clId="{D1BFEC8A-2DCF-480E-876F-E7E5609862E8}" dt="2022-09-20T21:44:00.469" v="311"/>
        <pc:sldMkLst>
          <pc:docMk/>
          <pc:sldMk cId="4122114120" sldId="636"/>
        </pc:sldMkLst>
      </pc:sldChg>
      <pc:sldChg chg="modNotesTx">
        <pc:chgData name="Trevor McCord" userId="ad1be179-9200-4610-8eb5-3c720b6ac85e" providerId="ADAL" clId="{D1BFEC8A-2DCF-480E-876F-E7E5609862E8}" dt="2022-09-20T21:43:38.772" v="309"/>
        <pc:sldMkLst>
          <pc:docMk/>
          <pc:sldMk cId="3052454270" sldId="637"/>
        </pc:sldMkLst>
      </pc:sldChg>
      <pc:sldChg chg="modNotesTx">
        <pc:chgData name="Trevor McCord" userId="ad1be179-9200-4610-8eb5-3c720b6ac85e" providerId="ADAL" clId="{D1BFEC8A-2DCF-480E-876F-E7E5609862E8}" dt="2022-09-20T21:21:01.252" v="228"/>
        <pc:sldMkLst>
          <pc:docMk/>
          <pc:sldMk cId="489277422" sldId="649"/>
        </pc:sldMkLst>
      </pc:sldChg>
      <pc:sldChg chg="modNotesTx">
        <pc:chgData name="Trevor McCord" userId="ad1be179-9200-4610-8eb5-3c720b6ac85e" providerId="ADAL" clId="{D1BFEC8A-2DCF-480E-876F-E7E5609862E8}" dt="2022-09-20T21:20:52.570" v="227"/>
        <pc:sldMkLst>
          <pc:docMk/>
          <pc:sldMk cId="3612795245" sldId="650"/>
        </pc:sldMkLst>
      </pc:sldChg>
      <pc:sldChg chg="modNotesTx">
        <pc:chgData name="Trevor McCord" userId="ad1be179-9200-4610-8eb5-3c720b6ac85e" providerId="ADAL" clId="{D1BFEC8A-2DCF-480E-876F-E7E5609862E8}" dt="2022-09-20T21:20:45.087" v="226"/>
        <pc:sldMkLst>
          <pc:docMk/>
          <pc:sldMk cId="86371496" sldId="664"/>
        </pc:sldMkLst>
      </pc:sldChg>
      <pc:sldChg chg="modNotesTx">
        <pc:chgData name="Trevor McCord" userId="ad1be179-9200-4610-8eb5-3c720b6ac85e" providerId="ADAL" clId="{D1BFEC8A-2DCF-480E-876F-E7E5609862E8}" dt="2022-09-20T21:27:27.692" v="260"/>
        <pc:sldMkLst>
          <pc:docMk/>
          <pc:sldMk cId="3231024417" sldId="679"/>
        </pc:sldMkLst>
      </pc:sldChg>
      <pc:sldChg chg="modNotesTx">
        <pc:chgData name="Trevor McCord" userId="ad1be179-9200-4610-8eb5-3c720b6ac85e" providerId="ADAL" clId="{D1BFEC8A-2DCF-480E-876F-E7E5609862E8}" dt="2022-09-20T21:42:01.890" v="299"/>
        <pc:sldMkLst>
          <pc:docMk/>
          <pc:sldMk cId="1648843065" sldId="687"/>
        </pc:sldMkLst>
      </pc:sldChg>
      <pc:sldChg chg="modNotesTx">
        <pc:chgData name="Trevor McCord" userId="ad1be179-9200-4610-8eb5-3c720b6ac85e" providerId="ADAL" clId="{D1BFEC8A-2DCF-480E-876F-E7E5609862E8}" dt="2022-09-20T21:23:56.203" v="251"/>
        <pc:sldMkLst>
          <pc:docMk/>
          <pc:sldMk cId="2147397178" sldId="691"/>
        </pc:sldMkLst>
      </pc:sldChg>
      <pc:sldChg chg="modNotesTx">
        <pc:chgData name="Trevor McCord" userId="ad1be179-9200-4610-8eb5-3c720b6ac85e" providerId="ADAL" clId="{D1BFEC8A-2DCF-480E-876F-E7E5609862E8}" dt="2022-09-20T21:20:24.475" v="224" actId="20577"/>
        <pc:sldMkLst>
          <pc:docMk/>
          <pc:sldMk cId="2853443862" sldId="692"/>
        </pc:sldMkLst>
      </pc:sldChg>
      <pc:sldChg chg="modNotesTx">
        <pc:chgData name="Trevor McCord" userId="ad1be179-9200-4610-8eb5-3c720b6ac85e" providerId="ADAL" clId="{D1BFEC8A-2DCF-480E-876F-E7E5609862E8}" dt="2022-09-20T21:39:42.796" v="283"/>
        <pc:sldMkLst>
          <pc:docMk/>
          <pc:sldMk cId="3777289302" sldId="693"/>
        </pc:sldMkLst>
      </pc:sldChg>
      <pc:sldChg chg="modNotesTx">
        <pc:chgData name="Trevor McCord" userId="ad1be179-9200-4610-8eb5-3c720b6ac85e" providerId="ADAL" clId="{D1BFEC8A-2DCF-480E-876F-E7E5609862E8}" dt="2022-09-20T21:40:22.737" v="290"/>
        <pc:sldMkLst>
          <pc:docMk/>
          <pc:sldMk cId="4077488397" sldId="694"/>
        </pc:sldMkLst>
      </pc:sldChg>
      <pc:sldChg chg="modNotesTx">
        <pc:chgData name="Trevor McCord" userId="ad1be179-9200-4610-8eb5-3c720b6ac85e" providerId="ADAL" clId="{D1BFEC8A-2DCF-480E-876F-E7E5609862E8}" dt="2022-09-20T21:40:30.925" v="291"/>
        <pc:sldMkLst>
          <pc:docMk/>
          <pc:sldMk cId="1202261352" sldId="695"/>
        </pc:sldMkLst>
      </pc:sldChg>
      <pc:sldChg chg="modNotesTx">
        <pc:chgData name="Trevor McCord" userId="ad1be179-9200-4610-8eb5-3c720b6ac85e" providerId="ADAL" clId="{D1BFEC8A-2DCF-480E-876F-E7E5609862E8}" dt="2022-09-20T21:40:41.451" v="292"/>
        <pc:sldMkLst>
          <pc:docMk/>
          <pc:sldMk cId="1513687704" sldId="696"/>
        </pc:sldMkLst>
      </pc:sldChg>
      <pc:sldChg chg="modNotesTx">
        <pc:chgData name="Trevor McCord" userId="ad1be179-9200-4610-8eb5-3c720b6ac85e" providerId="ADAL" clId="{D1BFEC8A-2DCF-480E-876F-E7E5609862E8}" dt="2022-09-20T21:21:09.731" v="229"/>
        <pc:sldMkLst>
          <pc:docMk/>
          <pc:sldMk cId="3714938302" sldId="697"/>
        </pc:sldMkLst>
      </pc:sldChg>
      <pc:sldChg chg="modNotesTx">
        <pc:chgData name="Trevor McCord" userId="ad1be179-9200-4610-8eb5-3c720b6ac85e" providerId="ADAL" clId="{D1BFEC8A-2DCF-480E-876F-E7E5609862E8}" dt="2022-09-20T21:41:06.124" v="295" actId="20577"/>
        <pc:sldMkLst>
          <pc:docMk/>
          <pc:sldMk cId="4292002237" sldId="700"/>
        </pc:sldMkLst>
      </pc:sldChg>
      <pc:sldChg chg="modNotesTx">
        <pc:chgData name="Trevor McCord" userId="ad1be179-9200-4610-8eb5-3c720b6ac85e" providerId="ADAL" clId="{D1BFEC8A-2DCF-480E-876F-E7E5609862E8}" dt="2022-09-20T21:40:04.386" v="288"/>
        <pc:sldMkLst>
          <pc:docMk/>
          <pc:sldMk cId="335365227" sldId="701"/>
        </pc:sldMkLst>
      </pc:sldChg>
      <pc:sldChg chg="modNotesTx">
        <pc:chgData name="Trevor McCord" userId="ad1be179-9200-4610-8eb5-3c720b6ac85e" providerId="ADAL" clId="{D1BFEC8A-2DCF-480E-876F-E7E5609862E8}" dt="2022-09-20T21:40:14.241" v="289"/>
        <pc:sldMkLst>
          <pc:docMk/>
          <pc:sldMk cId="141889753" sldId="702"/>
        </pc:sldMkLst>
      </pc:sldChg>
      <pc:sldChg chg="modNotesTx">
        <pc:chgData name="Trevor McCord" userId="ad1be179-9200-4610-8eb5-3c720b6ac85e" providerId="ADAL" clId="{D1BFEC8A-2DCF-480E-876F-E7E5609862E8}" dt="2022-09-20T21:40:52.300" v="293"/>
        <pc:sldMkLst>
          <pc:docMk/>
          <pc:sldMk cId="647350788" sldId="703"/>
        </pc:sldMkLst>
      </pc:sldChg>
      <pc:sldChg chg="modNotesTx">
        <pc:chgData name="Trevor McCord" userId="ad1be179-9200-4610-8eb5-3c720b6ac85e" providerId="ADAL" clId="{D1BFEC8A-2DCF-480E-876F-E7E5609862E8}" dt="2022-09-20T21:22:54.513" v="243"/>
        <pc:sldMkLst>
          <pc:docMk/>
          <pc:sldMk cId="2296115820" sldId="706"/>
        </pc:sldMkLst>
      </pc:sldChg>
      <pc:sldChg chg="modNotesTx">
        <pc:chgData name="Trevor McCord" userId="ad1be179-9200-4610-8eb5-3c720b6ac85e" providerId="ADAL" clId="{D1BFEC8A-2DCF-480E-876F-E7E5609862E8}" dt="2022-09-20T21:22:45.094" v="242"/>
        <pc:sldMkLst>
          <pc:docMk/>
          <pc:sldMk cId="3927595880" sldId="707"/>
        </pc:sldMkLst>
      </pc:sldChg>
      <pc:sldChg chg="modNotesTx">
        <pc:chgData name="Trevor McCord" userId="ad1be179-9200-4610-8eb5-3c720b6ac85e" providerId="ADAL" clId="{D1BFEC8A-2DCF-480E-876F-E7E5609862E8}" dt="2022-09-20T21:37:34.555" v="271"/>
        <pc:sldMkLst>
          <pc:docMk/>
          <pc:sldMk cId="3301729380" sldId="708"/>
        </pc:sldMkLst>
      </pc:sldChg>
      <pc:sldChg chg="modNotesTx">
        <pc:chgData name="Trevor McCord" userId="ad1be179-9200-4610-8eb5-3c720b6ac85e" providerId="ADAL" clId="{D1BFEC8A-2DCF-480E-876F-E7E5609862E8}" dt="2022-09-20T17:32:39.469" v="99"/>
        <pc:sldMkLst>
          <pc:docMk/>
          <pc:sldMk cId="3960157749" sldId="714"/>
        </pc:sldMkLst>
      </pc:sldChg>
      <pc:sldChg chg="modNotesTx">
        <pc:chgData name="Trevor McCord" userId="ad1be179-9200-4610-8eb5-3c720b6ac85e" providerId="ADAL" clId="{D1BFEC8A-2DCF-480E-876F-E7E5609862E8}" dt="2022-09-20T21:26:58.149" v="258"/>
        <pc:sldMkLst>
          <pc:docMk/>
          <pc:sldMk cId="3465758828" sldId="716"/>
        </pc:sldMkLst>
      </pc:sldChg>
      <pc:sldChg chg="modNotesTx">
        <pc:chgData name="Trevor McCord" userId="ad1be179-9200-4610-8eb5-3c720b6ac85e" providerId="ADAL" clId="{D1BFEC8A-2DCF-480E-876F-E7E5609862E8}" dt="2022-09-20T21:11:22.275" v="212" actId="20577"/>
        <pc:sldMkLst>
          <pc:docMk/>
          <pc:sldMk cId="907260456" sldId="719"/>
        </pc:sldMkLst>
      </pc:sldChg>
      <pc:sldChg chg="modNotesTx">
        <pc:chgData name="Trevor McCord" userId="ad1be179-9200-4610-8eb5-3c720b6ac85e" providerId="ADAL" clId="{D1BFEC8A-2DCF-480E-876F-E7E5609862E8}" dt="2022-09-20T21:12:33.889" v="220"/>
        <pc:sldMkLst>
          <pc:docMk/>
          <pc:sldMk cId="2894249531" sldId="720"/>
        </pc:sldMkLst>
      </pc:sldChg>
      <pc:sldChg chg="modNotesTx">
        <pc:chgData name="Trevor McCord" userId="ad1be179-9200-4610-8eb5-3c720b6ac85e" providerId="ADAL" clId="{D1BFEC8A-2DCF-480E-876F-E7E5609862E8}" dt="2022-09-20T21:26:45.620" v="257" actId="20577"/>
        <pc:sldMkLst>
          <pc:docMk/>
          <pc:sldMk cId="3386611219" sldId="736"/>
        </pc:sldMkLst>
      </pc:sldChg>
      <pc:sldChg chg="modNotesTx">
        <pc:chgData name="Trevor McCord" userId="ad1be179-9200-4610-8eb5-3c720b6ac85e" providerId="ADAL" clId="{D1BFEC8A-2DCF-480E-876F-E7E5609862E8}" dt="2022-09-20T21:20:36.147" v="225"/>
        <pc:sldMkLst>
          <pc:docMk/>
          <pc:sldMk cId="2969634333" sldId="756"/>
        </pc:sldMkLst>
      </pc:sldChg>
      <pc:sldChg chg="modNotesTx">
        <pc:chgData name="Trevor McCord" userId="ad1be179-9200-4610-8eb5-3c720b6ac85e" providerId="ADAL" clId="{D1BFEC8A-2DCF-480E-876F-E7E5609862E8}" dt="2022-09-20T21:42:15.656" v="301" actId="20577"/>
        <pc:sldMkLst>
          <pc:docMk/>
          <pc:sldMk cId="3498461122" sldId="758"/>
        </pc:sldMkLst>
      </pc:sldChg>
      <pc:sldChg chg="modNotesTx">
        <pc:chgData name="Trevor McCord" userId="ad1be179-9200-4610-8eb5-3c720b6ac85e" providerId="ADAL" clId="{D1BFEC8A-2DCF-480E-876F-E7E5609862E8}" dt="2022-09-20T21:24:23.427" v="253"/>
        <pc:sldMkLst>
          <pc:docMk/>
          <pc:sldMk cId="2342908589" sldId="760"/>
        </pc:sldMkLst>
      </pc:sldChg>
      <pc:sldChg chg="modNotesTx">
        <pc:chgData name="Trevor McCord" userId="ad1be179-9200-4610-8eb5-3c720b6ac85e" providerId="ADAL" clId="{D1BFEC8A-2DCF-480E-876F-E7E5609862E8}" dt="2022-09-20T21:42:47.986" v="305"/>
        <pc:sldMkLst>
          <pc:docMk/>
          <pc:sldMk cId="2772861425" sldId="761"/>
        </pc:sldMkLst>
      </pc:sldChg>
      <pc:sldChg chg="modNotesTx">
        <pc:chgData name="Trevor McCord" userId="ad1be179-9200-4610-8eb5-3c720b6ac85e" providerId="ADAL" clId="{D1BFEC8A-2DCF-480E-876F-E7E5609862E8}" dt="2022-09-20T21:49:09.102" v="322"/>
        <pc:sldMkLst>
          <pc:docMk/>
          <pc:sldMk cId="3694752548" sldId="763"/>
        </pc:sldMkLst>
      </pc:sldChg>
      <pc:sldChg chg="modNotesTx">
        <pc:chgData name="Trevor McCord" userId="ad1be179-9200-4610-8eb5-3c720b6ac85e" providerId="ADAL" clId="{D1BFEC8A-2DCF-480E-876F-E7E5609862E8}" dt="2022-09-20T21:37:46.469" v="272"/>
        <pc:sldMkLst>
          <pc:docMk/>
          <pc:sldMk cId="897230828" sldId="764"/>
        </pc:sldMkLst>
      </pc:sldChg>
      <pc:sldChg chg="modNotesTx">
        <pc:chgData name="Trevor McCord" userId="ad1be179-9200-4610-8eb5-3c720b6ac85e" providerId="ADAL" clId="{D1BFEC8A-2DCF-480E-876F-E7E5609862E8}" dt="2022-09-20T21:29:35.844" v="270"/>
        <pc:sldMkLst>
          <pc:docMk/>
          <pc:sldMk cId="3793665500" sldId="767"/>
        </pc:sldMkLst>
      </pc:sldChg>
      <pc:sldChg chg="modSp mod modNotesTx">
        <pc:chgData name="Trevor McCord" userId="ad1be179-9200-4610-8eb5-3c720b6ac85e" providerId="ADAL" clId="{D1BFEC8A-2DCF-480E-876F-E7E5609862E8}" dt="2022-09-21T18:00:02.569" v="346" actId="20577"/>
        <pc:sldMkLst>
          <pc:docMk/>
          <pc:sldMk cId="2582439931" sldId="772"/>
        </pc:sldMkLst>
        <pc:spChg chg="mod">
          <ac:chgData name="Trevor McCord" userId="ad1be179-9200-4610-8eb5-3c720b6ac85e" providerId="ADAL" clId="{D1BFEC8A-2DCF-480E-876F-E7E5609862E8}" dt="2022-09-21T18:00:02.569" v="346" actId="20577"/>
          <ac:spMkLst>
            <pc:docMk/>
            <pc:sldMk cId="2582439931" sldId="772"/>
            <ac:spMk id="8" creationId="{EDE645AF-72D7-4C76-880A-5C24657EFE8D}"/>
          </ac:spMkLst>
        </pc:spChg>
      </pc:sldChg>
      <pc:sldChg chg="modNotesTx">
        <pc:chgData name="Trevor McCord" userId="ad1be179-9200-4610-8eb5-3c720b6ac85e" providerId="ADAL" clId="{D1BFEC8A-2DCF-480E-876F-E7E5609862E8}" dt="2022-09-20T21:24:14.461" v="252"/>
        <pc:sldMkLst>
          <pc:docMk/>
          <pc:sldMk cId="4217901459" sldId="773"/>
        </pc:sldMkLst>
      </pc:sldChg>
      <pc:sldChg chg="modNotesTx">
        <pc:chgData name="Trevor McCord" userId="ad1be179-9200-4610-8eb5-3c720b6ac85e" providerId="ADAL" clId="{D1BFEC8A-2DCF-480E-876F-E7E5609862E8}" dt="2022-09-20T21:11:38.963" v="214"/>
        <pc:sldMkLst>
          <pc:docMk/>
          <pc:sldMk cId="2214210931" sldId="775"/>
        </pc:sldMkLst>
      </pc:sldChg>
      <pc:sldChg chg="modNotesTx">
        <pc:chgData name="Trevor McCord" userId="ad1be179-9200-4610-8eb5-3c720b6ac85e" providerId="ADAL" clId="{D1BFEC8A-2DCF-480E-876F-E7E5609862E8}" dt="2022-09-20T21:29:25.072" v="269"/>
        <pc:sldMkLst>
          <pc:docMk/>
          <pc:sldMk cId="3792973777" sldId="777"/>
        </pc:sldMkLst>
      </pc:sldChg>
      <pc:sldChg chg="modNotesTx">
        <pc:chgData name="Trevor McCord" userId="ad1be179-9200-4610-8eb5-3c720b6ac85e" providerId="ADAL" clId="{D1BFEC8A-2DCF-480E-876F-E7E5609862E8}" dt="2022-09-20T21:21:55.383" v="236"/>
        <pc:sldMkLst>
          <pc:docMk/>
          <pc:sldMk cId="2610528114" sldId="784"/>
        </pc:sldMkLst>
      </pc:sldChg>
      <pc:sldChg chg="modNotesTx">
        <pc:chgData name="Trevor McCord" userId="ad1be179-9200-4610-8eb5-3c720b6ac85e" providerId="ADAL" clId="{D1BFEC8A-2DCF-480E-876F-E7E5609862E8}" dt="2022-09-20T21:41:46.541" v="298"/>
        <pc:sldMkLst>
          <pc:docMk/>
          <pc:sldMk cId="528272106" sldId="787"/>
        </pc:sldMkLst>
      </pc:sldChg>
      <pc:sldChg chg="modNotesTx">
        <pc:chgData name="Trevor McCord" userId="ad1be179-9200-4610-8eb5-3c720b6ac85e" providerId="ADAL" clId="{D1BFEC8A-2DCF-480E-876F-E7E5609862E8}" dt="2022-09-20T21:21:48.776" v="235"/>
        <pc:sldMkLst>
          <pc:docMk/>
          <pc:sldMk cId="537390547" sldId="789"/>
        </pc:sldMkLst>
      </pc:sldChg>
      <pc:sldChg chg="modNotesTx">
        <pc:chgData name="Trevor McCord" userId="ad1be179-9200-4610-8eb5-3c720b6ac85e" providerId="ADAL" clId="{D1BFEC8A-2DCF-480E-876F-E7E5609862E8}" dt="2022-09-20T21:22:02.080" v="237"/>
        <pc:sldMkLst>
          <pc:docMk/>
          <pc:sldMk cId="635614894" sldId="791"/>
        </pc:sldMkLst>
      </pc:sldChg>
      <pc:sldChg chg="modNotesTx">
        <pc:chgData name="Trevor McCord" userId="ad1be179-9200-4610-8eb5-3c720b6ac85e" providerId="ADAL" clId="{D1BFEC8A-2DCF-480E-876F-E7E5609862E8}" dt="2022-09-20T21:22:13.058" v="238"/>
        <pc:sldMkLst>
          <pc:docMk/>
          <pc:sldMk cId="3151111785" sldId="792"/>
        </pc:sldMkLst>
      </pc:sldChg>
      <pc:sldChg chg="modNotesTx">
        <pc:chgData name="Trevor McCord" userId="ad1be179-9200-4610-8eb5-3c720b6ac85e" providerId="ADAL" clId="{D1BFEC8A-2DCF-480E-876F-E7E5609862E8}" dt="2022-09-20T21:25:53.754" v="255"/>
        <pc:sldMkLst>
          <pc:docMk/>
          <pc:sldMk cId="3935806533" sldId="794"/>
        </pc:sldMkLst>
      </pc:sldChg>
      <pc:sldChg chg="modNotesTx">
        <pc:chgData name="Trevor McCord" userId="ad1be179-9200-4610-8eb5-3c720b6ac85e" providerId="ADAL" clId="{D1BFEC8A-2DCF-480E-876F-E7E5609862E8}" dt="2022-09-20T21:12:24.633" v="219" actId="20577"/>
        <pc:sldMkLst>
          <pc:docMk/>
          <pc:sldMk cId="3971505667" sldId="795"/>
        </pc:sldMkLst>
      </pc:sldChg>
      <pc:sldChg chg="modNotesTx">
        <pc:chgData name="Trevor McCord" userId="ad1be179-9200-4610-8eb5-3c720b6ac85e" providerId="ADAL" clId="{D1BFEC8A-2DCF-480E-876F-E7E5609862E8}" dt="2022-09-20T21:25:43.767" v="254"/>
        <pc:sldMkLst>
          <pc:docMk/>
          <pc:sldMk cId="1790407228" sldId="797"/>
        </pc:sldMkLst>
      </pc:sldChg>
      <pc:sldChg chg="modNotesTx">
        <pc:chgData name="Trevor McCord" userId="ad1be179-9200-4610-8eb5-3c720b6ac85e" providerId="ADAL" clId="{D1BFEC8A-2DCF-480E-876F-E7E5609862E8}" dt="2022-09-20T21:42:25.437" v="302"/>
        <pc:sldMkLst>
          <pc:docMk/>
          <pc:sldMk cId="3752308473" sldId="800"/>
        </pc:sldMkLst>
      </pc:sldChg>
      <pc:sldChg chg="modNotesTx">
        <pc:chgData name="Trevor McCord" userId="ad1be179-9200-4610-8eb5-3c720b6ac85e" providerId="ADAL" clId="{D1BFEC8A-2DCF-480E-876F-E7E5609862E8}" dt="2022-09-20T21:41:36.938" v="297"/>
        <pc:sldMkLst>
          <pc:docMk/>
          <pc:sldMk cId="25140630" sldId="805"/>
        </pc:sldMkLst>
      </pc:sldChg>
      <pc:sldChg chg="modNotesTx">
        <pc:chgData name="Trevor McCord" userId="ad1be179-9200-4610-8eb5-3c720b6ac85e" providerId="ADAL" clId="{D1BFEC8A-2DCF-480E-876F-E7E5609862E8}" dt="2022-09-20T21:43:03.504" v="306"/>
        <pc:sldMkLst>
          <pc:docMk/>
          <pc:sldMk cId="2457847299" sldId="807"/>
        </pc:sldMkLst>
      </pc:sldChg>
      <pc:sldChg chg="modNotesTx">
        <pc:chgData name="Trevor McCord" userId="ad1be179-9200-4610-8eb5-3c720b6ac85e" providerId="ADAL" clId="{D1BFEC8A-2DCF-480E-876F-E7E5609862E8}" dt="2022-09-20T21:37:56.417" v="273"/>
        <pc:sldMkLst>
          <pc:docMk/>
          <pc:sldMk cId="2230711761" sldId="809"/>
        </pc:sldMkLst>
      </pc:sldChg>
      <pc:sldChg chg="modNotesTx">
        <pc:chgData name="Trevor McCord" userId="ad1be179-9200-4610-8eb5-3c720b6ac85e" providerId="ADAL" clId="{D1BFEC8A-2DCF-480E-876F-E7E5609862E8}" dt="2022-09-20T21:27:47.102" v="261"/>
        <pc:sldMkLst>
          <pc:docMk/>
          <pc:sldMk cId="3341290466" sldId="812"/>
        </pc:sldMkLst>
      </pc:sldChg>
      <pc:sldChg chg="modNotesTx">
        <pc:chgData name="Trevor McCord" userId="ad1be179-9200-4610-8eb5-3c720b6ac85e" providerId="ADAL" clId="{D1BFEC8A-2DCF-480E-876F-E7E5609862E8}" dt="2022-09-20T21:44:38.046" v="314" actId="20577"/>
        <pc:sldMkLst>
          <pc:docMk/>
          <pc:sldMk cId="822672229" sldId="813"/>
        </pc:sldMkLst>
      </pc:sldChg>
      <pc:sldChg chg="modNotesTx">
        <pc:chgData name="Trevor McCord" userId="ad1be179-9200-4610-8eb5-3c720b6ac85e" providerId="ADAL" clId="{D1BFEC8A-2DCF-480E-876F-E7E5609862E8}" dt="2022-09-20T21:22:22.405" v="239"/>
        <pc:sldMkLst>
          <pc:docMk/>
          <pc:sldMk cId="3550467843" sldId="815"/>
        </pc:sldMkLst>
      </pc:sldChg>
      <pc:sldChg chg="modNotesTx">
        <pc:chgData name="Trevor McCord" userId="ad1be179-9200-4610-8eb5-3c720b6ac85e" providerId="ADAL" clId="{D1BFEC8A-2DCF-480E-876F-E7E5609862E8}" dt="2022-09-20T21:23:01.216" v="244"/>
        <pc:sldMkLst>
          <pc:docMk/>
          <pc:sldMk cId="3773849363" sldId="816"/>
        </pc:sldMkLst>
      </pc:sldChg>
      <pc:sldChg chg="modNotesTx">
        <pc:chgData name="Trevor McCord" userId="ad1be179-9200-4610-8eb5-3c720b6ac85e" providerId="ADAL" clId="{D1BFEC8A-2DCF-480E-876F-E7E5609862E8}" dt="2022-09-20T21:23:24.864" v="246"/>
        <pc:sldMkLst>
          <pc:docMk/>
          <pc:sldMk cId="1181451611" sldId="817"/>
        </pc:sldMkLst>
      </pc:sldChg>
      <pc:sldChg chg="modNotesTx">
        <pc:chgData name="Trevor McCord" userId="ad1be179-9200-4610-8eb5-3c720b6ac85e" providerId="ADAL" clId="{D1BFEC8A-2DCF-480E-876F-E7E5609862E8}" dt="2022-09-20T21:21:25.174" v="231"/>
        <pc:sldMkLst>
          <pc:docMk/>
          <pc:sldMk cId="2742792234" sldId="820"/>
        </pc:sldMkLst>
      </pc:sldChg>
      <pc:sldChg chg="modNotesTx">
        <pc:chgData name="Trevor McCord" userId="ad1be179-9200-4610-8eb5-3c720b6ac85e" providerId="ADAL" clId="{D1BFEC8A-2DCF-480E-876F-E7E5609862E8}" dt="2022-09-20T21:39:33.341" v="282"/>
        <pc:sldMkLst>
          <pc:docMk/>
          <pc:sldMk cId="612018858" sldId="821"/>
        </pc:sldMkLst>
      </pc:sldChg>
      <pc:sldChg chg="modNotesTx">
        <pc:chgData name="Trevor McCord" userId="ad1be179-9200-4610-8eb5-3c720b6ac85e" providerId="ADAL" clId="{D1BFEC8A-2DCF-480E-876F-E7E5609862E8}" dt="2022-09-20T21:21:17.502" v="230"/>
        <pc:sldMkLst>
          <pc:docMk/>
          <pc:sldMk cId="829062586" sldId="823"/>
        </pc:sldMkLst>
      </pc:sldChg>
      <pc:sldChg chg="modNotesTx">
        <pc:chgData name="Trevor McCord" userId="ad1be179-9200-4610-8eb5-3c720b6ac85e" providerId="ADAL" clId="{D1BFEC8A-2DCF-480E-876F-E7E5609862E8}" dt="2022-09-20T21:42:37.667" v="304" actId="20577"/>
        <pc:sldMkLst>
          <pc:docMk/>
          <pc:sldMk cId="1152824826" sldId="824"/>
        </pc:sldMkLst>
      </pc:sldChg>
      <pc:sldChg chg="modNotesTx">
        <pc:chgData name="Trevor McCord" userId="ad1be179-9200-4610-8eb5-3c720b6ac85e" providerId="ADAL" clId="{D1BFEC8A-2DCF-480E-876F-E7E5609862E8}" dt="2022-09-20T21:29:15.159" v="268"/>
        <pc:sldMkLst>
          <pc:docMk/>
          <pc:sldMk cId="2092405711" sldId="825"/>
        </pc:sldMkLst>
      </pc:sldChg>
      <pc:sldChg chg="modNotesTx">
        <pc:chgData name="Trevor McCord" userId="ad1be179-9200-4610-8eb5-3c720b6ac85e" providerId="ADAL" clId="{D1BFEC8A-2DCF-480E-876F-E7E5609862E8}" dt="2022-09-20T21:10:22.528" v="204" actId="20577"/>
        <pc:sldMkLst>
          <pc:docMk/>
          <pc:sldMk cId="1183941658" sldId="829"/>
        </pc:sldMkLst>
      </pc:sldChg>
      <pc:sldChg chg="modNotesTx">
        <pc:chgData name="Trevor McCord" userId="ad1be179-9200-4610-8eb5-3c720b6ac85e" providerId="ADAL" clId="{D1BFEC8A-2DCF-480E-876F-E7E5609862E8}" dt="2022-09-20T21:50:24.465" v="331"/>
        <pc:sldMkLst>
          <pc:docMk/>
          <pc:sldMk cId="2926347331" sldId="831"/>
        </pc:sldMkLst>
      </pc:sldChg>
      <pc:sldChg chg="modNotesTx">
        <pc:chgData name="Trevor McCord" userId="ad1be179-9200-4610-8eb5-3c720b6ac85e" providerId="ADAL" clId="{D1BFEC8A-2DCF-480E-876F-E7E5609862E8}" dt="2022-09-20T21:45:39.998" v="318"/>
        <pc:sldMkLst>
          <pc:docMk/>
          <pc:sldMk cId="1881788163" sldId="832"/>
        </pc:sldMkLst>
      </pc:sldChg>
      <pc:sldChg chg="modNotesTx">
        <pc:chgData name="Trevor McCord" userId="ad1be179-9200-4610-8eb5-3c720b6ac85e" providerId="ADAL" clId="{D1BFEC8A-2DCF-480E-876F-E7E5609862E8}" dt="2022-09-20T21:50:06.073" v="329" actId="20577"/>
        <pc:sldMkLst>
          <pc:docMk/>
          <pc:sldMk cId="3929189050" sldId="835"/>
        </pc:sldMkLst>
      </pc:sldChg>
      <pc:sldChg chg="modNotesTx">
        <pc:chgData name="Trevor McCord" userId="ad1be179-9200-4610-8eb5-3c720b6ac85e" providerId="ADAL" clId="{D1BFEC8A-2DCF-480E-876F-E7E5609862E8}" dt="2022-09-20T22:38:59.271" v="336" actId="20577"/>
        <pc:sldMkLst>
          <pc:docMk/>
          <pc:sldMk cId="3038202469" sldId="837"/>
        </pc:sldMkLst>
      </pc:sldChg>
    </pc:docChg>
  </pc:docChgLst>
  <pc:docChgLst>
    <pc:chgData name="Trevor McCord" userId="ad1be179-9200-4610-8eb5-3c720b6ac85e" providerId="ADAL" clId="{1C2BB2BA-0122-4F41-9705-B581E76DB576}"/>
    <pc:docChg chg="undo custSel addSld delSld modSld sldOrd delSection modSection">
      <pc:chgData name="Trevor McCord" userId="ad1be179-9200-4610-8eb5-3c720b6ac85e" providerId="ADAL" clId="{1C2BB2BA-0122-4F41-9705-B581E76DB576}" dt="2022-12-28T18:24:18.772" v="1167" actId="20577"/>
      <pc:docMkLst>
        <pc:docMk/>
      </pc:docMkLst>
      <pc:sldChg chg="add">
        <pc:chgData name="Trevor McCord" userId="ad1be179-9200-4610-8eb5-3c720b6ac85e" providerId="ADAL" clId="{1C2BB2BA-0122-4F41-9705-B581E76DB576}" dt="2022-12-20T17:18:25.788" v="417"/>
        <pc:sldMkLst>
          <pc:docMk/>
          <pc:sldMk cId="151547524" sldId="261"/>
        </pc:sldMkLst>
      </pc:sldChg>
      <pc:sldChg chg="modSp mod">
        <pc:chgData name="Trevor McCord" userId="ad1be179-9200-4610-8eb5-3c720b6ac85e" providerId="ADAL" clId="{1C2BB2BA-0122-4F41-9705-B581E76DB576}" dt="2022-12-08T20:38:19.617" v="3" actId="255"/>
        <pc:sldMkLst>
          <pc:docMk/>
          <pc:sldMk cId="2240133856" sldId="299"/>
        </pc:sldMkLst>
        <pc:spChg chg="mod">
          <ac:chgData name="Trevor McCord" userId="ad1be179-9200-4610-8eb5-3c720b6ac85e" providerId="ADAL" clId="{1C2BB2BA-0122-4F41-9705-B581E76DB576}" dt="2022-12-08T20:38:19.617" v="3" actId="255"/>
          <ac:spMkLst>
            <pc:docMk/>
            <pc:sldMk cId="2240133856" sldId="299"/>
            <ac:spMk id="3" creationId="{00000000-0000-0000-0000-000000000000}"/>
          </ac:spMkLst>
        </pc:spChg>
      </pc:sldChg>
      <pc:sldChg chg="modSp mod">
        <pc:chgData name="Trevor McCord" userId="ad1be179-9200-4610-8eb5-3c720b6ac85e" providerId="ADAL" clId="{1C2BB2BA-0122-4F41-9705-B581E76DB576}" dt="2022-12-13T16:57:57.585" v="25" actId="20577"/>
        <pc:sldMkLst>
          <pc:docMk/>
          <pc:sldMk cId="1645381252" sldId="317"/>
        </pc:sldMkLst>
        <pc:spChg chg="mod">
          <ac:chgData name="Trevor McCord" userId="ad1be179-9200-4610-8eb5-3c720b6ac85e" providerId="ADAL" clId="{1C2BB2BA-0122-4F41-9705-B581E76DB576}" dt="2022-12-13T16:57:57.585" v="25" actId="20577"/>
          <ac:spMkLst>
            <pc:docMk/>
            <pc:sldMk cId="1645381252" sldId="317"/>
            <ac:spMk id="7" creationId="{44C82256-9E0C-831A-CB87-CF88A45DDCB4}"/>
          </ac:spMkLst>
        </pc:spChg>
      </pc:sldChg>
      <pc:sldChg chg="del">
        <pc:chgData name="Trevor McCord" userId="ad1be179-9200-4610-8eb5-3c720b6ac85e" providerId="ADAL" clId="{1C2BB2BA-0122-4F41-9705-B581E76DB576}" dt="2022-12-08T20:38:55.359" v="5" actId="2696"/>
        <pc:sldMkLst>
          <pc:docMk/>
          <pc:sldMk cId="1811879517" sldId="330"/>
        </pc:sldMkLst>
      </pc:sldChg>
      <pc:sldChg chg="add ord">
        <pc:chgData name="Trevor McCord" userId="ad1be179-9200-4610-8eb5-3c720b6ac85e" providerId="ADAL" clId="{1C2BB2BA-0122-4F41-9705-B581E76DB576}" dt="2022-12-20T17:17:33.567" v="415"/>
        <pc:sldMkLst>
          <pc:docMk/>
          <pc:sldMk cId="1963166214" sldId="369"/>
        </pc:sldMkLst>
      </pc:sldChg>
      <pc:sldChg chg="add ord">
        <pc:chgData name="Trevor McCord" userId="ad1be179-9200-4610-8eb5-3c720b6ac85e" providerId="ADAL" clId="{1C2BB2BA-0122-4F41-9705-B581E76DB576}" dt="2022-12-20T17:16:54.138" v="412" actId="20578"/>
        <pc:sldMkLst>
          <pc:docMk/>
          <pc:sldMk cId="3983585084" sldId="403"/>
        </pc:sldMkLst>
      </pc:sldChg>
      <pc:sldChg chg="add">
        <pc:chgData name="Trevor McCord" userId="ad1be179-9200-4610-8eb5-3c720b6ac85e" providerId="ADAL" clId="{1C2BB2BA-0122-4F41-9705-B581E76DB576}" dt="2022-12-20T17:21:27.785" v="418"/>
        <pc:sldMkLst>
          <pc:docMk/>
          <pc:sldMk cId="1648843065" sldId="687"/>
        </pc:sldMkLst>
      </pc:sldChg>
      <pc:sldChg chg="modSp del mod">
        <pc:chgData name="Trevor McCord" userId="ad1be179-9200-4610-8eb5-3c720b6ac85e" providerId="ADAL" clId="{1C2BB2BA-0122-4F41-9705-B581E76DB576}" dt="2022-12-19T16:47:31.853" v="405" actId="2696"/>
        <pc:sldMkLst>
          <pc:docMk/>
          <pc:sldMk cId="4292002237" sldId="700"/>
        </pc:sldMkLst>
        <pc:graphicFrameChg chg="modGraphic">
          <ac:chgData name="Trevor McCord" userId="ad1be179-9200-4610-8eb5-3c720b6ac85e" providerId="ADAL" clId="{1C2BB2BA-0122-4F41-9705-B581E76DB576}" dt="2022-12-19T16:46:52.938" v="404" actId="20577"/>
          <ac:graphicFrameMkLst>
            <pc:docMk/>
            <pc:sldMk cId="4292002237" sldId="700"/>
            <ac:graphicFrameMk id="11" creationId="{575E6B35-F1C2-4E2B-AC67-7449223F2A49}"/>
          </ac:graphicFrameMkLst>
        </pc:graphicFrameChg>
      </pc:sldChg>
      <pc:sldChg chg="modSp mod">
        <pc:chgData name="Trevor McCord" userId="ad1be179-9200-4610-8eb5-3c720b6ac85e" providerId="ADAL" clId="{1C2BB2BA-0122-4F41-9705-B581E76DB576}" dt="2022-12-13T17:14:55.575" v="85" actId="20577"/>
        <pc:sldMkLst>
          <pc:docMk/>
          <pc:sldMk cId="141889753" sldId="702"/>
        </pc:sldMkLst>
        <pc:spChg chg="mod">
          <ac:chgData name="Trevor McCord" userId="ad1be179-9200-4610-8eb5-3c720b6ac85e" providerId="ADAL" clId="{1C2BB2BA-0122-4F41-9705-B581E76DB576}" dt="2022-12-13T17:14:55.575" v="85" actId="20577"/>
          <ac:spMkLst>
            <pc:docMk/>
            <pc:sldMk cId="141889753" sldId="702"/>
            <ac:spMk id="2" creationId="{C8D320F6-1711-4077-8E94-EE1B6CD9E673}"/>
          </ac:spMkLst>
        </pc:spChg>
      </pc:sldChg>
      <pc:sldChg chg="modSp add mod">
        <pc:chgData name="Trevor McCord" userId="ad1be179-9200-4610-8eb5-3c720b6ac85e" providerId="ADAL" clId="{1C2BB2BA-0122-4F41-9705-B581E76DB576}" dt="2022-12-21T16:45:40.963" v="637" actId="20577"/>
        <pc:sldMkLst>
          <pc:docMk/>
          <pc:sldMk cId="3386611219" sldId="736"/>
        </pc:sldMkLst>
        <pc:spChg chg="mod">
          <ac:chgData name="Trevor McCord" userId="ad1be179-9200-4610-8eb5-3c720b6ac85e" providerId="ADAL" clId="{1C2BB2BA-0122-4F41-9705-B581E76DB576}" dt="2022-12-21T16:45:40.963" v="637" actId="20577"/>
          <ac:spMkLst>
            <pc:docMk/>
            <pc:sldMk cId="3386611219" sldId="736"/>
            <ac:spMk id="8" creationId="{D6A507EC-5CDD-4CDD-87C7-FA377759A8C2}"/>
          </ac:spMkLst>
        </pc:spChg>
      </pc:sldChg>
      <pc:sldChg chg="del addCm delCm modNotesTx">
        <pc:chgData name="Trevor McCord" userId="ad1be179-9200-4610-8eb5-3c720b6ac85e" providerId="ADAL" clId="{1C2BB2BA-0122-4F41-9705-B581E76DB576}" dt="2022-12-28T17:24:43.683" v="1127" actId="47"/>
        <pc:sldMkLst>
          <pc:docMk/>
          <pc:sldMk cId="2772861425" sldId="761"/>
        </pc:sldMkLst>
      </pc:sldChg>
      <pc:sldChg chg="del">
        <pc:chgData name="Trevor McCord" userId="ad1be179-9200-4610-8eb5-3c720b6ac85e" providerId="ADAL" clId="{1C2BB2BA-0122-4F41-9705-B581E76DB576}" dt="2022-12-08T20:39:13.194" v="6" actId="2696"/>
        <pc:sldMkLst>
          <pc:docMk/>
          <pc:sldMk cId="2582439931" sldId="772"/>
        </pc:sldMkLst>
      </pc:sldChg>
      <pc:sldChg chg="modSp mod">
        <pc:chgData name="Trevor McCord" userId="ad1be179-9200-4610-8eb5-3c720b6ac85e" providerId="ADAL" clId="{1C2BB2BA-0122-4F41-9705-B581E76DB576}" dt="2022-12-13T17:14:36.868" v="69" actId="20577"/>
        <pc:sldMkLst>
          <pc:docMk/>
          <pc:sldMk cId="3792973777" sldId="777"/>
        </pc:sldMkLst>
        <pc:spChg chg="mod">
          <ac:chgData name="Trevor McCord" userId="ad1be179-9200-4610-8eb5-3c720b6ac85e" providerId="ADAL" clId="{1C2BB2BA-0122-4F41-9705-B581E76DB576}" dt="2022-12-13T17:14:36.868" v="69" actId="20577"/>
          <ac:spMkLst>
            <pc:docMk/>
            <pc:sldMk cId="3792973777" sldId="777"/>
            <ac:spMk id="2" creationId="{F5B65F9C-EBC8-4D5E-A859-557D365A8BEE}"/>
          </ac:spMkLst>
        </pc:spChg>
      </pc:sldChg>
      <pc:sldChg chg="del ord addCm">
        <pc:chgData name="Trevor McCord" userId="ad1be179-9200-4610-8eb5-3c720b6ac85e" providerId="ADAL" clId="{1C2BB2BA-0122-4F41-9705-B581E76DB576}" dt="2022-12-21T16:30:15.754" v="423" actId="47"/>
        <pc:sldMkLst>
          <pc:docMk/>
          <pc:sldMk cId="2610528114" sldId="784"/>
        </pc:sldMkLst>
      </pc:sldChg>
      <pc:sldChg chg="ord">
        <pc:chgData name="Trevor McCord" userId="ad1be179-9200-4610-8eb5-3c720b6ac85e" providerId="ADAL" clId="{1C2BB2BA-0122-4F41-9705-B581E76DB576}" dt="2022-12-13T17:14:01.320" v="61" actId="20578"/>
        <pc:sldMkLst>
          <pc:docMk/>
          <pc:sldMk cId="528272106" sldId="787"/>
        </pc:sldMkLst>
      </pc:sldChg>
      <pc:sldChg chg="modSp del mod ord">
        <pc:chgData name="Trevor McCord" userId="ad1be179-9200-4610-8eb5-3c720b6ac85e" providerId="ADAL" clId="{1C2BB2BA-0122-4F41-9705-B581E76DB576}" dt="2022-12-21T16:30:15.754" v="423" actId="47"/>
        <pc:sldMkLst>
          <pc:docMk/>
          <pc:sldMk cId="635614894" sldId="791"/>
        </pc:sldMkLst>
        <pc:spChg chg="mod">
          <ac:chgData name="Trevor McCord" userId="ad1be179-9200-4610-8eb5-3c720b6ac85e" providerId="ADAL" clId="{1C2BB2BA-0122-4F41-9705-B581E76DB576}" dt="2022-12-13T17:14:45.199" v="77" actId="20577"/>
          <ac:spMkLst>
            <pc:docMk/>
            <pc:sldMk cId="635614894" sldId="791"/>
            <ac:spMk id="2" creationId="{381AA033-41BA-4649-B5F3-6A7768287D2B}"/>
          </ac:spMkLst>
        </pc:spChg>
      </pc:sldChg>
      <pc:sldChg chg="modSp del mod modNotesTx">
        <pc:chgData name="Trevor McCord" userId="ad1be179-9200-4610-8eb5-3c720b6ac85e" providerId="ADAL" clId="{1C2BB2BA-0122-4F41-9705-B581E76DB576}" dt="2022-12-28T17:24:46.146" v="1128" actId="47"/>
        <pc:sldMkLst>
          <pc:docMk/>
          <pc:sldMk cId="2457847299" sldId="807"/>
        </pc:sldMkLst>
        <pc:spChg chg="mod">
          <ac:chgData name="Trevor McCord" userId="ad1be179-9200-4610-8eb5-3c720b6ac85e" providerId="ADAL" clId="{1C2BB2BA-0122-4F41-9705-B581E76DB576}" dt="2022-12-13T17:15:07.399" v="96" actId="27636"/>
          <ac:spMkLst>
            <pc:docMk/>
            <pc:sldMk cId="2457847299" sldId="807"/>
            <ac:spMk id="2" creationId="{BB4117EC-4A9A-4CF7-A00E-C188934F9463}"/>
          </ac:spMkLst>
        </pc:spChg>
      </pc:sldChg>
      <pc:sldChg chg="modSp mod">
        <pc:chgData name="Trevor McCord" userId="ad1be179-9200-4610-8eb5-3c720b6ac85e" providerId="ADAL" clId="{1C2BB2BA-0122-4F41-9705-B581E76DB576}" dt="2022-12-21T16:47:03.447" v="748" actId="20577"/>
        <pc:sldMkLst>
          <pc:docMk/>
          <pc:sldMk cId="2230711761" sldId="809"/>
        </pc:sldMkLst>
        <pc:spChg chg="mod">
          <ac:chgData name="Trevor McCord" userId="ad1be179-9200-4610-8eb5-3c720b6ac85e" providerId="ADAL" clId="{1C2BB2BA-0122-4F41-9705-B581E76DB576}" dt="2022-12-21T16:47:03.447" v="748" actId="20577"/>
          <ac:spMkLst>
            <pc:docMk/>
            <pc:sldMk cId="2230711761" sldId="809"/>
            <ac:spMk id="2" creationId="{F5B65F9C-EBC8-4D5E-A859-557D365A8BEE}"/>
          </ac:spMkLst>
        </pc:spChg>
      </pc:sldChg>
      <pc:sldChg chg="add">
        <pc:chgData name="Trevor McCord" userId="ad1be179-9200-4610-8eb5-3c720b6ac85e" providerId="ADAL" clId="{1C2BB2BA-0122-4F41-9705-B581E76DB576}" dt="2022-12-08T20:38:44.895" v="4"/>
        <pc:sldMkLst>
          <pc:docMk/>
          <pc:sldMk cId="254036972" sldId="827"/>
        </pc:sldMkLst>
      </pc:sldChg>
      <pc:sldChg chg="del">
        <pc:chgData name="Trevor McCord" userId="ad1be179-9200-4610-8eb5-3c720b6ac85e" providerId="ADAL" clId="{1C2BB2BA-0122-4F41-9705-B581E76DB576}" dt="2022-12-08T20:38:55.359" v="5" actId="2696"/>
        <pc:sldMkLst>
          <pc:docMk/>
          <pc:sldMk cId="2926347331" sldId="831"/>
        </pc:sldMkLst>
      </pc:sldChg>
      <pc:sldChg chg="modSp del mod addCm">
        <pc:chgData name="Trevor McCord" userId="ad1be179-9200-4610-8eb5-3c720b6ac85e" providerId="ADAL" clId="{1C2BB2BA-0122-4F41-9705-B581E76DB576}" dt="2022-12-21T16:42:03.066" v="426" actId="47"/>
        <pc:sldMkLst>
          <pc:docMk/>
          <pc:sldMk cId="2900132564" sldId="832"/>
        </pc:sldMkLst>
        <pc:spChg chg="mod">
          <ac:chgData name="Trevor McCord" userId="ad1be179-9200-4610-8eb5-3c720b6ac85e" providerId="ADAL" clId="{1C2BB2BA-0122-4F41-9705-B581E76DB576}" dt="2022-12-13T17:19:31.250" v="400" actId="27636"/>
          <ac:spMkLst>
            <pc:docMk/>
            <pc:sldMk cId="2900132564" sldId="832"/>
            <ac:spMk id="3" creationId="{00000000-0000-0000-0000-000000000000}"/>
          </ac:spMkLst>
        </pc:spChg>
      </pc:sldChg>
      <pc:sldChg chg="add del addCm modCm">
        <pc:chgData name="Trevor McCord" userId="ad1be179-9200-4610-8eb5-3c720b6ac85e" providerId="ADAL" clId="{1C2BB2BA-0122-4F41-9705-B581E76DB576}" dt="2022-12-21T16:30:17.990" v="424" actId="47"/>
        <pc:sldMkLst>
          <pc:docMk/>
          <pc:sldMk cId="3361321872" sldId="833"/>
        </pc:sldMkLst>
      </pc:sldChg>
      <pc:sldChg chg="add">
        <pc:chgData name="Trevor McCord" userId="ad1be179-9200-4610-8eb5-3c720b6ac85e" providerId="ADAL" clId="{1C2BB2BA-0122-4F41-9705-B581E76DB576}" dt="2022-12-08T20:38:44.895" v="4"/>
        <pc:sldMkLst>
          <pc:docMk/>
          <pc:sldMk cId="3448446103" sldId="834"/>
        </pc:sldMkLst>
      </pc:sldChg>
      <pc:sldChg chg="add">
        <pc:chgData name="Trevor McCord" userId="ad1be179-9200-4610-8eb5-3c720b6ac85e" providerId="ADAL" clId="{1C2BB2BA-0122-4F41-9705-B581E76DB576}" dt="2022-12-20T17:18:25.788" v="417"/>
        <pc:sldMkLst>
          <pc:docMk/>
          <pc:sldMk cId="1595309462" sldId="846"/>
        </pc:sldMkLst>
      </pc:sldChg>
      <pc:sldChg chg="add">
        <pc:chgData name="Trevor McCord" userId="ad1be179-9200-4610-8eb5-3c720b6ac85e" providerId="ADAL" clId="{1C2BB2BA-0122-4F41-9705-B581E76DB576}" dt="2022-12-21T16:30:12.802" v="422"/>
        <pc:sldMkLst>
          <pc:docMk/>
          <pc:sldMk cId="2293563562" sldId="848"/>
        </pc:sldMkLst>
      </pc:sldChg>
      <pc:sldChg chg="add">
        <pc:chgData name="Trevor McCord" userId="ad1be179-9200-4610-8eb5-3c720b6ac85e" providerId="ADAL" clId="{1C2BB2BA-0122-4F41-9705-B581E76DB576}" dt="2022-12-21T16:30:12.802" v="422"/>
        <pc:sldMkLst>
          <pc:docMk/>
          <pc:sldMk cId="3962765115" sldId="849"/>
        </pc:sldMkLst>
      </pc:sldChg>
      <pc:sldChg chg="modSp add mod">
        <pc:chgData name="Trevor McCord" userId="ad1be179-9200-4610-8eb5-3c720b6ac85e" providerId="ADAL" clId="{1C2BB2BA-0122-4F41-9705-B581E76DB576}" dt="2022-12-21T16:50:49.381" v="1121" actId="14100"/>
        <pc:sldMkLst>
          <pc:docMk/>
          <pc:sldMk cId="3897193614" sldId="850"/>
        </pc:sldMkLst>
        <pc:spChg chg="mod">
          <ac:chgData name="Trevor McCord" userId="ad1be179-9200-4610-8eb5-3c720b6ac85e" providerId="ADAL" clId="{1C2BB2BA-0122-4F41-9705-B581E76DB576}" dt="2022-12-21T16:50:49.381" v="1121" actId="14100"/>
          <ac:spMkLst>
            <pc:docMk/>
            <pc:sldMk cId="3897193614" sldId="850"/>
            <ac:spMk id="3" creationId="{00000000-0000-0000-0000-000000000000}"/>
          </ac:spMkLst>
        </pc:spChg>
      </pc:sldChg>
      <pc:sldChg chg="modSp mod">
        <pc:chgData name="Trevor McCord" userId="ad1be179-9200-4610-8eb5-3c720b6ac85e" providerId="ADAL" clId="{1C2BB2BA-0122-4F41-9705-B581E76DB576}" dt="2022-12-28T18:14:51.342" v="1159" actId="255"/>
        <pc:sldMkLst>
          <pc:docMk/>
          <pc:sldMk cId="2749267346" sldId="851"/>
        </pc:sldMkLst>
        <pc:spChg chg="mod">
          <ac:chgData name="Trevor McCord" userId="ad1be179-9200-4610-8eb5-3c720b6ac85e" providerId="ADAL" clId="{1C2BB2BA-0122-4F41-9705-B581E76DB576}" dt="2022-12-28T18:14:51.342" v="1159" actId="255"/>
          <ac:spMkLst>
            <pc:docMk/>
            <pc:sldMk cId="2749267346" sldId="851"/>
            <ac:spMk id="3" creationId="{140F7A87-0466-4480-7074-56B42DD9EDDD}"/>
          </ac:spMkLst>
        </pc:spChg>
        <pc:grpChg chg="mod">
          <ac:chgData name="Trevor McCord" userId="ad1be179-9200-4610-8eb5-3c720b6ac85e" providerId="ADAL" clId="{1C2BB2BA-0122-4F41-9705-B581E76DB576}" dt="2022-12-28T17:28:55.820" v="1137" actId="1076"/>
          <ac:grpSpMkLst>
            <pc:docMk/>
            <pc:sldMk cId="2749267346" sldId="851"/>
            <ac:grpSpMk id="8" creationId="{71BBC554-908E-0147-AF82-97FAB400AC63}"/>
          </ac:grpSpMkLst>
        </pc:grpChg>
        <pc:picChg chg="mod">
          <ac:chgData name="Trevor McCord" userId="ad1be179-9200-4610-8eb5-3c720b6ac85e" providerId="ADAL" clId="{1C2BB2BA-0122-4F41-9705-B581E76DB576}" dt="2022-12-28T17:30:07.729" v="1148" actId="1076"/>
          <ac:picMkLst>
            <pc:docMk/>
            <pc:sldMk cId="2749267346" sldId="851"/>
            <ac:picMk id="9" creationId="{4529E705-524F-1B80-9C28-5D2F8D7DE4F6}"/>
          </ac:picMkLst>
        </pc:picChg>
        <pc:picChg chg="mod">
          <ac:chgData name="Trevor McCord" userId="ad1be179-9200-4610-8eb5-3c720b6ac85e" providerId="ADAL" clId="{1C2BB2BA-0122-4F41-9705-B581E76DB576}" dt="2022-12-28T17:30:30.266" v="1151" actId="1076"/>
          <ac:picMkLst>
            <pc:docMk/>
            <pc:sldMk cId="2749267346" sldId="851"/>
            <ac:picMk id="11" creationId="{794089C8-398E-F666-8565-7CEBEFF88108}"/>
          </ac:picMkLst>
        </pc:picChg>
        <pc:picChg chg="mod">
          <ac:chgData name="Trevor McCord" userId="ad1be179-9200-4610-8eb5-3c720b6ac85e" providerId="ADAL" clId="{1C2BB2BA-0122-4F41-9705-B581E76DB576}" dt="2022-12-28T17:30:43.203" v="1153" actId="1076"/>
          <ac:picMkLst>
            <pc:docMk/>
            <pc:sldMk cId="2749267346" sldId="851"/>
            <ac:picMk id="13" creationId="{32713563-72F0-7148-0228-59EFDC233529}"/>
          </ac:picMkLst>
        </pc:picChg>
      </pc:sldChg>
      <pc:sldChg chg="modSp mod modNotesTx">
        <pc:chgData name="Trevor McCord" userId="ad1be179-9200-4610-8eb5-3c720b6ac85e" providerId="ADAL" clId="{1C2BB2BA-0122-4F41-9705-B581E76DB576}" dt="2022-12-28T18:24:18.772" v="1167" actId="20577"/>
        <pc:sldMkLst>
          <pc:docMk/>
          <pc:sldMk cId="1578867959" sldId="852"/>
        </pc:sldMkLst>
        <pc:spChg chg="mod">
          <ac:chgData name="Trevor McCord" userId="ad1be179-9200-4610-8eb5-3c720b6ac85e" providerId="ADAL" clId="{1C2BB2BA-0122-4F41-9705-B581E76DB576}" dt="2022-12-28T18:23:23.135" v="1165" actId="1076"/>
          <ac:spMkLst>
            <pc:docMk/>
            <pc:sldMk cId="1578867959" sldId="852"/>
            <ac:spMk id="3" creationId="{AF61A26C-E905-0BEB-F244-7FAD3F0981E3}"/>
          </ac:spMkLst>
        </pc:spChg>
        <pc:grpChg chg="mod">
          <ac:chgData name="Trevor McCord" userId="ad1be179-9200-4610-8eb5-3c720b6ac85e" providerId="ADAL" clId="{1C2BB2BA-0122-4F41-9705-B581E76DB576}" dt="2022-12-28T18:23:32.572" v="1166" actId="1076"/>
          <ac:grpSpMkLst>
            <pc:docMk/>
            <pc:sldMk cId="1578867959" sldId="852"/>
            <ac:grpSpMk id="51" creationId="{77DD2E0D-2376-14D3-5A77-87AEF69EC9E8}"/>
          </ac:grpSpMkLst>
        </pc:grpChg>
        <pc:grpChg chg="mod">
          <ac:chgData name="Trevor McCord" userId="ad1be179-9200-4610-8eb5-3c720b6ac85e" providerId="ADAL" clId="{1C2BB2BA-0122-4F41-9705-B581E76DB576}" dt="2022-12-28T18:23:32.572" v="1166" actId="1076"/>
          <ac:grpSpMkLst>
            <pc:docMk/>
            <pc:sldMk cId="1578867959" sldId="852"/>
            <ac:grpSpMk id="52" creationId="{9E91E8D0-6E53-D144-0E7B-5BCF6AC42071}"/>
          </ac:grpSpMkLst>
        </pc:grpChg>
        <pc:picChg chg="mod">
          <ac:chgData name="Trevor McCord" userId="ad1be179-9200-4610-8eb5-3c720b6ac85e" providerId="ADAL" clId="{1C2BB2BA-0122-4F41-9705-B581E76DB576}" dt="2022-12-28T18:23:32.572" v="1166" actId="1076"/>
          <ac:picMkLst>
            <pc:docMk/>
            <pc:sldMk cId="1578867959" sldId="852"/>
            <ac:picMk id="4" creationId="{1647E9D7-4F3E-6B01-2C3A-8B7DD14B4228}"/>
          </ac:picMkLst>
        </pc:picChg>
      </pc:sldChg>
    </pc:docChg>
  </pc:docChgLst>
  <pc:docChgLst>
    <pc:chgData name="Trevor McCord" userId="ad1be179-9200-4610-8eb5-3c720b6ac85e" providerId="ADAL" clId="{716E8AA8-7187-491D-AFBD-8CB7BB8543EB}"/>
    <pc:docChg chg="custSel modSld">
      <pc:chgData name="Trevor McCord" userId="ad1be179-9200-4610-8eb5-3c720b6ac85e" providerId="ADAL" clId="{716E8AA8-7187-491D-AFBD-8CB7BB8543EB}" dt="2022-12-02T18:39:06.461" v="1199"/>
      <pc:docMkLst>
        <pc:docMk/>
      </pc:docMkLst>
      <pc:sldChg chg="modNotesTx">
        <pc:chgData name="Trevor McCord" userId="ad1be179-9200-4610-8eb5-3c720b6ac85e" providerId="ADAL" clId="{716E8AA8-7187-491D-AFBD-8CB7BB8543EB}" dt="2022-11-23T18:49:43.571" v="822" actId="20577"/>
        <pc:sldMkLst>
          <pc:docMk/>
          <pc:sldMk cId="151547524" sldId="261"/>
        </pc:sldMkLst>
      </pc:sldChg>
      <pc:sldChg chg="modNotesTx">
        <pc:chgData name="Trevor McCord" userId="ad1be179-9200-4610-8eb5-3c720b6ac85e" providerId="ADAL" clId="{716E8AA8-7187-491D-AFBD-8CB7BB8543EB}" dt="2022-11-23T18:47:35.583" v="667" actId="20577"/>
        <pc:sldMkLst>
          <pc:docMk/>
          <pc:sldMk cId="2356571008" sldId="265"/>
        </pc:sldMkLst>
      </pc:sldChg>
      <pc:sldChg chg="modNotesTx">
        <pc:chgData name="Trevor McCord" userId="ad1be179-9200-4610-8eb5-3c720b6ac85e" providerId="ADAL" clId="{716E8AA8-7187-491D-AFBD-8CB7BB8543EB}" dt="2022-11-23T18:47:31.606" v="661" actId="20577"/>
        <pc:sldMkLst>
          <pc:docMk/>
          <pc:sldMk cId="3723001429" sldId="267"/>
        </pc:sldMkLst>
      </pc:sldChg>
      <pc:sldChg chg="modNotesTx">
        <pc:chgData name="Trevor McCord" userId="ad1be179-9200-4610-8eb5-3c720b6ac85e" providerId="ADAL" clId="{716E8AA8-7187-491D-AFBD-8CB7BB8543EB}" dt="2022-11-23T18:51:58.386" v="990" actId="20577"/>
        <pc:sldMkLst>
          <pc:docMk/>
          <pc:sldMk cId="3423198409" sldId="269"/>
        </pc:sldMkLst>
      </pc:sldChg>
      <pc:sldChg chg="modNotesTx">
        <pc:chgData name="Trevor McCord" userId="ad1be179-9200-4610-8eb5-3c720b6ac85e" providerId="ADAL" clId="{716E8AA8-7187-491D-AFBD-8CB7BB8543EB}" dt="2022-11-23T18:47:58.716" v="702" actId="20577"/>
        <pc:sldMkLst>
          <pc:docMk/>
          <pc:sldMk cId="1260835184" sldId="270"/>
        </pc:sldMkLst>
      </pc:sldChg>
      <pc:sldChg chg="modNotesTx">
        <pc:chgData name="Trevor McCord" userId="ad1be179-9200-4610-8eb5-3c720b6ac85e" providerId="ADAL" clId="{716E8AA8-7187-491D-AFBD-8CB7BB8543EB}" dt="2022-11-23T18:54:03.446" v="1157" actId="20577"/>
        <pc:sldMkLst>
          <pc:docMk/>
          <pc:sldMk cId="1308104509" sldId="271"/>
        </pc:sldMkLst>
      </pc:sldChg>
      <pc:sldChg chg="modNotesTx">
        <pc:chgData name="Trevor McCord" userId="ad1be179-9200-4610-8eb5-3c720b6ac85e" providerId="ADAL" clId="{716E8AA8-7187-491D-AFBD-8CB7BB8543EB}" dt="2022-11-23T18:47:02.518" v="623" actId="20577"/>
        <pc:sldMkLst>
          <pc:docMk/>
          <pc:sldMk cId="2849799083" sldId="272"/>
        </pc:sldMkLst>
      </pc:sldChg>
      <pc:sldChg chg="modNotesTx">
        <pc:chgData name="Trevor McCord" userId="ad1be179-9200-4610-8eb5-3c720b6ac85e" providerId="ADAL" clId="{716E8AA8-7187-491D-AFBD-8CB7BB8543EB}" dt="2022-11-23T18:53:54.198" v="1145" actId="20577"/>
        <pc:sldMkLst>
          <pc:docMk/>
          <pc:sldMk cId="3527582319" sldId="276"/>
        </pc:sldMkLst>
      </pc:sldChg>
      <pc:sldChg chg="modNotesTx">
        <pc:chgData name="Trevor McCord" userId="ad1be179-9200-4610-8eb5-3c720b6ac85e" providerId="ADAL" clId="{716E8AA8-7187-491D-AFBD-8CB7BB8543EB}" dt="2022-11-23T18:53:40.870" v="1127" actId="20577"/>
        <pc:sldMkLst>
          <pc:docMk/>
          <pc:sldMk cId="2940519782" sldId="277"/>
        </pc:sldMkLst>
      </pc:sldChg>
      <pc:sldChg chg="modNotesTx">
        <pc:chgData name="Trevor McCord" userId="ad1be179-9200-4610-8eb5-3c720b6ac85e" providerId="ADAL" clId="{716E8AA8-7187-491D-AFBD-8CB7BB8543EB}" dt="2022-11-23T18:53:58.955" v="1151" actId="20577"/>
        <pc:sldMkLst>
          <pc:docMk/>
          <pc:sldMk cId="3793892622" sldId="279"/>
        </pc:sldMkLst>
      </pc:sldChg>
      <pc:sldChg chg="modNotesTx">
        <pc:chgData name="Trevor McCord" userId="ad1be179-9200-4610-8eb5-3c720b6ac85e" providerId="ADAL" clId="{716E8AA8-7187-491D-AFBD-8CB7BB8543EB}" dt="2022-11-23T18:50:45.965" v="902" actId="20577"/>
        <pc:sldMkLst>
          <pc:docMk/>
          <pc:sldMk cId="265647569" sldId="280"/>
        </pc:sldMkLst>
      </pc:sldChg>
      <pc:sldChg chg="modNotesTx">
        <pc:chgData name="Trevor McCord" userId="ad1be179-9200-4610-8eb5-3c720b6ac85e" providerId="ADAL" clId="{716E8AA8-7187-491D-AFBD-8CB7BB8543EB}" dt="2022-11-23T18:50:34.146" v="890" actId="20577"/>
        <pc:sldMkLst>
          <pc:docMk/>
          <pc:sldMk cId="1298380538" sldId="281"/>
        </pc:sldMkLst>
      </pc:sldChg>
      <pc:sldChg chg="modNotesTx">
        <pc:chgData name="Trevor McCord" userId="ad1be179-9200-4610-8eb5-3c720b6ac85e" providerId="ADAL" clId="{716E8AA8-7187-491D-AFBD-8CB7BB8543EB}" dt="2022-11-23T18:50:49.694" v="908" actId="20577"/>
        <pc:sldMkLst>
          <pc:docMk/>
          <pc:sldMk cId="3920675927" sldId="282"/>
        </pc:sldMkLst>
      </pc:sldChg>
      <pc:sldChg chg="modNotesTx">
        <pc:chgData name="Trevor McCord" userId="ad1be179-9200-4610-8eb5-3c720b6ac85e" providerId="ADAL" clId="{716E8AA8-7187-491D-AFBD-8CB7BB8543EB}" dt="2022-11-23T18:51:02.791" v="924" actId="20577"/>
        <pc:sldMkLst>
          <pc:docMk/>
          <pc:sldMk cId="299021180" sldId="284"/>
        </pc:sldMkLst>
      </pc:sldChg>
      <pc:sldChg chg="modNotesTx">
        <pc:chgData name="Trevor McCord" userId="ad1be179-9200-4610-8eb5-3c720b6ac85e" providerId="ADAL" clId="{716E8AA8-7187-491D-AFBD-8CB7BB8543EB}" dt="2022-11-23T18:53:44.336" v="1133" actId="20577"/>
        <pc:sldMkLst>
          <pc:docMk/>
          <pc:sldMk cId="825785358" sldId="286"/>
        </pc:sldMkLst>
      </pc:sldChg>
      <pc:sldChg chg="modNotesTx">
        <pc:chgData name="Trevor McCord" userId="ad1be179-9200-4610-8eb5-3c720b6ac85e" providerId="ADAL" clId="{716E8AA8-7187-491D-AFBD-8CB7BB8543EB}" dt="2022-11-23T18:50:30.310" v="884" actId="20577"/>
        <pc:sldMkLst>
          <pc:docMk/>
          <pc:sldMk cId="3173444051" sldId="287"/>
        </pc:sldMkLst>
      </pc:sldChg>
      <pc:sldChg chg="modNotesTx">
        <pc:chgData name="Trevor McCord" userId="ad1be179-9200-4610-8eb5-3c720b6ac85e" providerId="ADAL" clId="{716E8AA8-7187-491D-AFBD-8CB7BB8543EB}" dt="2022-11-23T18:50:38.452" v="896" actId="20577"/>
        <pc:sldMkLst>
          <pc:docMk/>
          <pc:sldMk cId="1912018464" sldId="289"/>
        </pc:sldMkLst>
      </pc:sldChg>
      <pc:sldChg chg="modNotesTx">
        <pc:chgData name="Trevor McCord" userId="ad1be179-9200-4610-8eb5-3c720b6ac85e" providerId="ADAL" clId="{716E8AA8-7187-491D-AFBD-8CB7BB8543EB}" dt="2022-11-23T18:51:07.738" v="930" actId="20577"/>
        <pc:sldMkLst>
          <pc:docMk/>
          <pc:sldMk cId="3254749101" sldId="291"/>
        </pc:sldMkLst>
      </pc:sldChg>
      <pc:sldChg chg="modNotesTx">
        <pc:chgData name="Trevor McCord" userId="ad1be179-9200-4610-8eb5-3c720b6ac85e" providerId="ADAL" clId="{716E8AA8-7187-491D-AFBD-8CB7BB8543EB}" dt="2022-11-23T18:49:47.225" v="828" actId="20577"/>
        <pc:sldMkLst>
          <pc:docMk/>
          <pc:sldMk cId="2410576127" sldId="292"/>
        </pc:sldMkLst>
      </pc:sldChg>
      <pc:sldChg chg="modNotesTx">
        <pc:chgData name="Trevor McCord" userId="ad1be179-9200-4610-8eb5-3c720b6ac85e" providerId="ADAL" clId="{716E8AA8-7187-491D-AFBD-8CB7BB8543EB}" dt="2022-11-23T18:50:55.220" v="916" actId="20577"/>
        <pc:sldMkLst>
          <pc:docMk/>
          <pc:sldMk cId="762720626" sldId="293"/>
        </pc:sldMkLst>
      </pc:sldChg>
      <pc:sldChg chg="modNotesTx">
        <pc:chgData name="Trevor McCord" userId="ad1be179-9200-4610-8eb5-3c720b6ac85e" providerId="ADAL" clId="{716E8AA8-7187-491D-AFBD-8CB7BB8543EB}" dt="2022-11-23T18:49:15.302" v="792" actId="20577"/>
        <pc:sldMkLst>
          <pc:docMk/>
          <pc:sldMk cId="1613082571" sldId="297"/>
        </pc:sldMkLst>
      </pc:sldChg>
      <pc:sldChg chg="modNotesTx">
        <pc:chgData name="Trevor McCord" userId="ad1be179-9200-4610-8eb5-3c720b6ac85e" providerId="ADAL" clId="{716E8AA8-7187-491D-AFBD-8CB7BB8543EB}" dt="2022-11-23T18:52:04.009" v="996" actId="20577"/>
        <pc:sldMkLst>
          <pc:docMk/>
          <pc:sldMk cId="3796231571" sldId="298"/>
        </pc:sldMkLst>
      </pc:sldChg>
      <pc:sldChg chg="modNotesTx">
        <pc:chgData name="Trevor McCord" userId="ad1be179-9200-4610-8eb5-3c720b6ac85e" providerId="ADAL" clId="{716E8AA8-7187-491D-AFBD-8CB7BB8543EB}" dt="2022-11-23T18:54:34.370" v="1197" actId="20577"/>
        <pc:sldMkLst>
          <pc:docMk/>
          <pc:sldMk cId="2240133856" sldId="299"/>
        </pc:sldMkLst>
      </pc:sldChg>
      <pc:sldChg chg="modNotesTx">
        <pc:chgData name="Trevor McCord" userId="ad1be179-9200-4610-8eb5-3c720b6ac85e" providerId="ADAL" clId="{716E8AA8-7187-491D-AFBD-8CB7BB8543EB}" dt="2022-11-23T18:44:39.557" v="469" actId="20577"/>
        <pc:sldMkLst>
          <pc:docMk/>
          <pc:sldMk cId="1645381252" sldId="317"/>
        </pc:sldMkLst>
      </pc:sldChg>
      <pc:sldChg chg="modNotesTx">
        <pc:chgData name="Trevor McCord" userId="ad1be179-9200-4610-8eb5-3c720b6ac85e" providerId="ADAL" clId="{716E8AA8-7187-491D-AFBD-8CB7BB8543EB}" dt="2022-11-23T18:44:57.774" v="487" actId="20577"/>
        <pc:sldMkLst>
          <pc:docMk/>
          <pc:sldMk cId="1775499705" sldId="318"/>
        </pc:sldMkLst>
      </pc:sldChg>
      <pc:sldChg chg="modNotesTx">
        <pc:chgData name="Trevor McCord" userId="ad1be179-9200-4610-8eb5-3c720b6ac85e" providerId="ADAL" clId="{716E8AA8-7187-491D-AFBD-8CB7BB8543EB}" dt="2022-11-23T18:54:30.764" v="1191" actId="20577"/>
        <pc:sldMkLst>
          <pc:docMk/>
          <pc:sldMk cId="1811879517" sldId="330"/>
        </pc:sldMkLst>
      </pc:sldChg>
      <pc:sldChg chg="modNotesTx">
        <pc:chgData name="Trevor McCord" userId="ad1be179-9200-4610-8eb5-3c720b6ac85e" providerId="ADAL" clId="{716E8AA8-7187-491D-AFBD-8CB7BB8543EB}" dt="2022-11-23T18:46:50.227" v="609" actId="20577"/>
        <pc:sldMkLst>
          <pc:docMk/>
          <pc:sldMk cId="3154979844" sldId="351"/>
        </pc:sldMkLst>
      </pc:sldChg>
      <pc:sldChg chg="modNotesTx">
        <pc:chgData name="Trevor McCord" userId="ad1be179-9200-4610-8eb5-3c720b6ac85e" providerId="ADAL" clId="{716E8AA8-7187-491D-AFBD-8CB7BB8543EB}" dt="2022-11-23T18:44:52.694" v="481" actId="20577"/>
        <pc:sldMkLst>
          <pc:docMk/>
          <pc:sldMk cId="4087534046" sldId="354"/>
        </pc:sldMkLst>
      </pc:sldChg>
      <pc:sldChg chg="modNotesTx">
        <pc:chgData name="Trevor McCord" userId="ad1be179-9200-4610-8eb5-3c720b6ac85e" providerId="ADAL" clId="{716E8AA8-7187-491D-AFBD-8CB7BB8543EB}" dt="2022-11-23T18:54:18.425" v="1177" actId="20577"/>
        <pc:sldMkLst>
          <pc:docMk/>
          <pc:sldMk cId="627577009" sldId="360"/>
        </pc:sldMkLst>
      </pc:sldChg>
      <pc:sldChg chg="modNotesTx">
        <pc:chgData name="Trevor McCord" userId="ad1be179-9200-4610-8eb5-3c720b6ac85e" providerId="ADAL" clId="{716E8AA8-7187-491D-AFBD-8CB7BB8543EB}" dt="2022-11-23T18:53:10.590" v="1087" actId="20577"/>
        <pc:sldMkLst>
          <pc:docMk/>
          <pc:sldMk cId="1132170307" sldId="361"/>
        </pc:sldMkLst>
      </pc:sldChg>
      <pc:sldChg chg="modNotesTx">
        <pc:chgData name="Trevor McCord" userId="ad1be179-9200-4610-8eb5-3c720b6ac85e" providerId="ADAL" clId="{716E8AA8-7187-491D-AFBD-8CB7BB8543EB}" dt="2022-11-23T18:48:14.849" v="722" actId="20577"/>
        <pc:sldMkLst>
          <pc:docMk/>
          <pc:sldMk cId="1550794173" sldId="367"/>
        </pc:sldMkLst>
      </pc:sldChg>
      <pc:sldChg chg="modNotesTx">
        <pc:chgData name="Trevor McCord" userId="ad1be179-9200-4610-8eb5-3c720b6ac85e" providerId="ADAL" clId="{716E8AA8-7187-491D-AFBD-8CB7BB8543EB}" dt="2022-11-23T18:48:52.063" v="758" actId="20577"/>
        <pc:sldMkLst>
          <pc:docMk/>
          <pc:sldMk cId="1963166214" sldId="369"/>
        </pc:sldMkLst>
      </pc:sldChg>
      <pc:sldChg chg="modNotesTx">
        <pc:chgData name="Trevor McCord" userId="ad1be179-9200-4610-8eb5-3c720b6ac85e" providerId="ADAL" clId="{716E8AA8-7187-491D-AFBD-8CB7BB8543EB}" dt="2022-11-23T18:54:07.496" v="1163" actId="20577"/>
        <pc:sldMkLst>
          <pc:docMk/>
          <pc:sldMk cId="1231517581" sldId="373"/>
        </pc:sldMkLst>
      </pc:sldChg>
      <pc:sldChg chg="modNotesTx">
        <pc:chgData name="Trevor McCord" userId="ad1be179-9200-4610-8eb5-3c720b6ac85e" providerId="ADAL" clId="{716E8AA8-7187-491D-AFBD-8CB7BB8543EB}" dt="2022-11-23T18:49:39.692" v="816" actId="20577"/>
        <pc:sldMkLst>
          <pc:docMk/>
          <pc:sldMk cId="3404998424" sldId="381"/>
        </pc:sldMkLst>
      </pc:sldChg>
      <pc:sldChg chg="modNotesTx">
        <pc:chgData name="Trevor McCord" userId="ad1be179-9200-4610-8eb5-3c720b6ac85e" providerId="ADAL" clId="{716E8AA8-7187-491D-AFBD-8CB7BB8543EB}" dt="2022-11-23T18:53:32.885" v="1115" actId="20577"/>
        <pc:sldMkLst>
          <pc:docMk/>
          <pc:sldMk cId="3587515566" sldId="383"/>
        </pc:sldMkLst>
      </pc:sldChg>
      <pc:sldChg chg="modNotesTx">
        <pc:chgData name="Trevor McCord" userId="ad1be179-9200-4610-8eb5-3c720b6ac85e" providerId="ADAL" clId="{716E8AA8-7187-491D-AFBD-8CB7BB8543EB}" dt="2022-11-23T18:45:03.304" v="493" actId="20577"/>
        <pc:sldMkLst>
          <pc:docMk/>
          <pc:sldMk cId="550530041" sldId="400"/>
        </pc:sldMkLst>
      </pc:sldChg>
      <pc:sldChg chg="modNotesTx">
        <pc:chgData name="Trevor McCord" userId="ad1be179-9200-4610-8eb5-3c720b6ac85e" providerId="ADAL" clId="{716E8AA8-7187-491D-AFBD-8CB7BB8543EB}" dt="2022-11-23T18:48:08.949" v="714" actId="20577"/>
        <pc:sldMkLst>
          <pc:docMk/>
          <pc:sldMk cId="3983585084" sldId="403"/>
        </pc:sldMkLst>
      </pc:sldChg>
      <pc:sldChg chg="modNotesTx">
        <pc:chgData name="Trevor McCord" userId="ad1be179-9200-4610-8eb5-3c720b6ac85e" providerId="ADAL" clId="{716E8AA8-7187-491D-AFBD-8CB7BB8543EB}" dt="2022-11-23T18:49:10.156" v="786" actId="20577"/>
        <pc:sldMkLst>
          <pc:docMk/>
          <pc:sldMk cId="3895616140" sldId="404"/>
        </pc:sldMkLst>
      </pc:sldChg>
      <pc:sldChg chg="modNotesTx">
        <pc:chgData name="Trevor McCord" userId="ad1be179-9200-4610-8eb5-3c720b6ac85e" providerId="ADAL" clId="{716E8AA8-7187-491D-AFBD-8CB7BB8543EB}" dt="2022-11-23T18:47:53.220" v="695" actId="20577"/>
        <pc:sldMkLst>
          <pc:docMk/>
          <pc:sldMk cId="2004232576" sldId="406"/>
        </pc:sldMkLst>
      </pc:sldChg>
      <pc:sldChg chg="modNotesTx">
        <pc:chgData name="Trevor McCord" userId="ad1be179-9200-4610-8eb5-3c720b6ac85e" providerId="ADAL" clId="{716E8AA8-7187-491D-AFBD-8CB7BB8543EB}" dt="2022-11-23T18:45:29.282" v="531" actId="20577"/>
        <pc:sldMkLst>
          <pc:docMk/>
          <pc:sldMk cId="2258642094" sldId="413"/>
        </pc:sldMkLst>
      </pc:sldChg>
      <pc:sldChg chg="modNotesTx">
        <pc:chgData name="Trevor McCord" userId="ad1be179-9200-4610-8eb5-3c720b6ac85e" providerId="ADAL" clId="{716E8AA8-7187-491D-AFBD-8CB7BB8543EB}" dt="2022-11-23T18:49:35.395" v="810" actId="20577"/>
        <pc:sldMkLst>
          <pc:docMk/>
          <pc:sldMk cId="3777089603" sldId="417"/>
        </pc:sldMkLst>
      </pc:sldChg>
      <pc:sldChg chg="modNotesTx">
        <pc:chgData name="Trevor McCord" userId="ad1be179-9200-4610-8eb5-3c720b6ac85e" providerId="ADAL" clId="{716E8AA8-7187-491D-AFBD-8CB7BB8543EB}" dt="2022-11-23T18:45:12.429" v="505" actId="20577"/>
        <pc:sldMkLst>
          <pc:docMk/>
          <pc:sldMk cId="3574845334" sldId="628"/>
        </pc:sldMkLst>
      </pc:sldChg>
      <pc:sldChg chg="modNotesTx">
        <pc:chgData name="Trevor McCord" userId="ad1be179-9200-4610-8eb5-3c720b6ac85e" providerId="ADAL" clId="{716E8AA8-7187-491D-AFBD-8CB7BB8543EB}" dt="2022-11-23T18:52:44.358" v="1056" actId="20577"/>
        <pc:sldMkLst>
          <pc:docMk/>
          <pc:sldMk cId="3713599361" sldId="632"/>
        </pc:sldMkLst>
      </pc:sldChg>
      <pc:sldChg chg="modNotesTx">
        <pc:chgData name="Trevor McCord" userId="ad1be179-9200-4610-8eb5-3c720b6ac85e" providerId="ADAL" clId="{716E8AA8-7187-491D-AFBD-8CB7BB8543EB}" dt="2022-11-23T18:52:40.022" v="1050" actId="20577"/>
        <pc:sldMkLst>
          <pc:docMk/>
          <pc:sldMk cId="3542517361" sldId="633"/>
        </pc:sldMkLst>
      </pc:sldChg>
      <pc:sldChg chg="modNotesTx">
        <pc:chgData name="Trevor McCord" userId="ad1be179-9200-4610-8eb5-3c720b6ac85e" providerId="ADAL" clId="{716E8AA8-7187-491D-AFBD-8CB7BB8543EB}" dt="2022-11-23T18:45:58.405" v="555" actId="20577"/>
        <pc:sldMkLst>
          <pc:docMk/>
          <pc:sldMk cId="588917795" sldId="634"/>
        </pc:sldMkLst>
      </pc:sldChg>
      <pc:sldChg chg="modNotesTx">
        <pc:chgData name="Trevor McCord" userId="ad1be179-9200-4610-8eb5-3c720b6ac85e" providerId="ADAL" clId="{716E8AA8-7187-491D-AFBD-8CB7BB8543EB}" dt="2022-11-23T18:52:56.342" v="1068" actId="20577"/>
        <pc:sldMkLst>
          <pc:docMk/>
          <pc:sldMk cId="2441030430" sldId="635"/>
        </pc:sldMkLst>
      </pc:sldChg>
      <pc:sldChg chg="modNotesTx">
        <pc:chgData name="Trevor McCord" userId="ad1be179-9200-4610-8eb5-3c720b6ac85e" providerId="ADAL" clId="{716E8AA8-7187-491D-AFBD-8CB7BB8543EB}" dt="2022-11-23T18:53:00.191" v="1074" actId="20577"/>
        <pc:sldMkLst>
          <pc:docMk/>
          <pc:sldMk cId="4122114120" sldId="636"/>
        </pc:sldMkLst>
      </pc:sldChg>
      <pc:sldChg chg="modNotesTx">
        <pc:chgData name="Trevor McCord" userId="ad1be179-9200-4610-8eb5-3c720b6ac85e" providerId="ADAL" clId="{716E8AA8-7187-491D-AFBD-8CB7BB8543EB}" dt="2022-11-23T18:52:50.401" v="1062" actId="20577"/>
        <pc:sldMkLst>
          <pc:docMk/>
          <pc:sldMk cId="3052454270" sldId="637"/>
        </pc:sldMkLst>
      </pc:sldChg>
      <pc:sldChg chg="modNotesTx">
        <pc:chgData name="Trevor McCord" userId="ad1be179-9200-4610-8eb5-3c720b6ac85e" providerId="ADAL" clId="{716E8AA8-7187-491D-AFBD-8CB7BB8543EB}" dt="2022-11-23T18:46:22.535" v="585" actId="20577"/>
        <pc:sldMkLst>
          <pc:docMk/>
          <pc:sldMk cId="489277422" sldId="649"/>
        </pc:sldMkLst>
      </pc:sldChg>
      <pc:sldChg chg="modNotesTx">
        <pc:chgData name="Trevor McCord" userId="ad1be179-9200-4610-8eb5-3c720b6ac85e" providerId="ADAL" clId="{716E8AA8-7187-491D-AFBD-8CB7BB8543EB}" dt="2022-11-23T18:46:18.847" v="579" actId="20577"/>
        <pc:sldMkLst>
          <pc:docMk/>
          <pc:sldMk cId="3612795245" sldId="650"/>
        </pc:sldMkLst>
      </pc:sldChg>
      <pc:sldChg chg="modNotesTx">
        <pc:chgData name="Trevor McCord" userId="ad1be179-9200-4610-8eb5-3c720b6ac85e" providerId="ADAL" clId="{716E8AA8-7187-491D-AFBD-8CB7BB8543EB}" dt="2022-11-23T18:46:14.581" v="573" actId="20577"/>
        <pc:sldMkLst>
          <pc:docMk/>
          <pc:sldMk cId="86371496" sldId="664"/>
        </pc:sldMkLst>
      </pc:sldChg>
      <pc:sldChg chg="modNotesTx">
        <pc:chgData name="Trevor McCord" userId="ad1be179-9200-4610-8eb5-3c720b6ac85e" providerId="ADAL" clId="{716E8AA8-7187-491D-AFBD-8CB7BB8543EB}" dt="2022-11-23T18:49:20.685" v="798" actId="20577"/>
        <pc:sldMkLst>
          <pc:docMk/>
          <pc:sldMk cId="3231024417" sldId="679"/>
        </pc:sldMkLst>
      </pc:sldChg>
      <pc:sldChg chg="modNotesTx">
        <pc:chgData name="Trevor McCord" userId="ad1be179-9200-4610-8eb5-3c720b6ac85e" providerId="ADAL" clId="{716E8AA8-7187-491D-AFBD-8CB7BB8543EB}" dt="2022-11-23T18:52:16.687" v="1014" actId="20577"/>
        <pc:sldMkLst>
          <pc:docMk/>
          <pc:sldMk cId="1648843065" sldId="687"/>
        </pc:sldMkLst>
      </pc:sldChg>
      <pc:sldChg chg="modNotesTx">
        <pc:chgData name="Trevor McCord" userId="ad1be179-9200-4610-8eb5-3c720b6ac85e" providerId="ADAL" clId="{716E8AA8-7187-491D-AFBD-8CB7BB8543EB}" dt="2022-11-23T18:48:22.674" v="728" actId="20577"/>
        <pc:sldMkLst>
          <pc:docMk/>
          <pc:sldMk cId="2147397178" sldId="691"/>
        </pc:sldMkLst>
      </pc:sldChg>
      <pc:sldChg chg="modNotesTx">
        <pc:chgData name="Trevor McCord" userId="ad1be179-9200-4610-8eb5-3c720b6ac85e" providerId="ADAL" clId="{716E8AA8-7187-491D-AFBD-8CB7BB8543EB}" dt="2022-11-23T18:46:05.220" v="561" actId="20577"/>
        <pc:sldMkLst>
          <pc:docMk/>
          <pc:sldMk cId="2853443862" sldId="692"/>
        </pc:sldMkLst>
      </pc:sldChg>
      <pc:sldChg chg="modNotesTx">
        <pc:chgData name="Trevor McCord" userId="ad1be179-9200-4610-8eb5-3c720b6ac85e" providerId="ADAL" clId="{716E8AA8-7187-491D-AFBD-8CB7BB8543EB}" dt="2022-11-23T18:51:15.797" v="942" actId="20577"/>
        <pc:sldMkLst>
          <pc:docMk/>
          <pc:sldMk cId="3777289302" sldId="693"/>
        </pc:sldMkLst>
      </pc:sldChg>
      <pc:sldChg chg="modNotesTx">
        <pc:chgData name="Trevor McCord" userId="ad1be179-9200-4610-8eb5-3c720b6ac85e" providerId="ADAL" clId="{716E8AA8-7187-491D-AFBD-8CB7BB8543EB}" dt="2022-11-23T18:51:29.608" v="960" actId="20577"/>
        <pc:sldMkLst>
          <pc:docMk/>
          <pc:sldMk cId="4077488397" sldId="694"/>
        </pc:sldMkLst>
      </pc:sldChg>
      <pc:sldChg chg="modNotesTx">
        <pc:chgData name="Trevor McCord" userId="ad1be179-9200-4610-8eb5-3c720b6ac85e" providerId="ADAL" clId="{716E8AA8-7187-491D-AFBD-8CB7BB8543EB}" dt="2022-11-23T18:51:34.805" v="966" actId="20577"/>
        <pc:sldMkLst>
          <pc:docMk/>
          <pc:sldMk cId="1202261352" sldId="695"/>
        </pc:sldMkLst>
      </pc:sldChg>
      <pc:sldChg chg="modNotesTx">
        <pc:chgData name="Trevor McCord" userId="ad1be179-9200-4610-8eb5-3c720b6ac85e" providerId="ADAL" clId="{716E8AA8-7187-491D-AFBD-8CB7BB8543EB}" dt="2022-11-23T18:51:41.755" v="972" actId="20577"/>
        <pc:sldMkLst>
          <pc:docMk/>
          <pc:sldMk cId="1513687704" sldId="696"/>
        </pc:sldMkLst>
      </pc:sldChg>
      <pc:sldChg chg="addSp delSp modSp mod modNotesTx">
        <pc:chgData name="Trevor McCord" userId="ad1be179-9200-4610-8eb5-3c720b6ac85e" providerId="ADAL" clId="{716E8AA8-7187-491D-AFBD-8CB7BB8543EB}" dt="2022-12-02T18:39:06.461" v="1199"/>
        <pc:sldMkLst>
          <pc:docMk/>
          <pc:sldMk cId="3714938302" sldId="697"/>
        </pc:sldMkLst>
        <pc:picChg chg="add mod">
          <ac:chgData name="Trevor McCord" userId="ad1be179-9200-4610-8eb5-3c720b6ac85e" providerId="ADAL" clId="{716E8AA8-7187-491D-AFBD-8CB7BB8543EB}" dt="2022-12-02T18:39:06.461" v="1199"/>
          <ac:picMkLst>
            <pc:docMk/>
            <pc:sldMk cId="3714938302" sldId="697"/>
            <ac:picMk id="5" creationId="{6E536BCC-836F-1080-BF71-3DCC0D0D955F}"/>
          </ac:picMkLst>
        </pc:picChg>
        <pc:picChg chg="del">
          <ac:chgData name="Trevor McCord" userId="ad1be179-9200-4610-8eb5-3c720b6ac85e" providerId="ADAL" clId="{716E8AA8-7187-491D-AFBD-8CB7BB8543EB}" dt="2022-12-02T18:39:05.303" v="1198" actId="478"/>
          <ac:picMkLst>
            <pc:docMk/>
            <pc:sldMk cId="3714938302" sldId="697"/>
            <ac:picMk id="4100" creationId="{BB46C44E-2211-4E33-8EA6-C98CD2EF7843}"/>
          </ac:picMkLst>
        </pc:picChg>
      </pc:sldChg>
      <pc:sldChg chg="modSp mod modCm modNotesTx">
        <pc:chgData name="Trevor McCord" userId="ad1be179-9200-4610-8eb5-3c720b6ac85e" providerId="ADAL" clId="{716E8AA8-7187-491D-AFBD-8CB7BB8543EB}" dt="2022-11-23T18:51:52.038" v="984" actId="20577"/>
        <pc:sldMkLst>
          <pc:docMk/>
          <pc:sldMk cId="4292002237" sldId="700"/>
        </pc:sldMkLst>
        <pc:graphicFrameChg chg="mod modGraphic">
          <ac:chgData name="Trevor McCord" userId="ad1be179-9200-4610-8eb5-3c720b6ac85e" providerId="ADAL" clId="{716E8AA8-7187-491D-AFBD-8CB7BB8543EB}" dt="2022-11-11T22:22:01.205" v="463" actId="20577"/>
          <ac:graphicFrameMkLst>
            <pc:docMk/>
            <pc:sldMk cId="4292002237" sldId="700"/>
            <ac:graphicFrameMk id="11" creationId="{575E6B35-F1C2-4E2B-AC67-7449223F2A49}"/>
          </ac:graphicFrameMkLst>
        </pc:graphicFrameChg>
      </pc:sldChg>
      <pc:sldChg chg="modNotesTx">
        <pc:chgData name="Trevor McCord" userId="ad1be179-9200-4610-8eb5-3c720b6ac85e" providerId="ADAL" clId="{716E8AA8-7187-491D-AFBD-8CB7BB8543EB}" dt="2022-11-23T18:51:20.440" v="948" actId="20577"/>
        <pc:sldMkLst>
          <pc:docMk/>
          <pc:sldMk cId="335365227" sldId="701"/>
        </pc:sldMkLst>
      </pc:sldChg>
      <pc:sldChg chg="modNotesTx">
        <pc:chgData name="Trevor McCord" userId="ad1be179-9200-4610-8eb5-3c720b6ac85e" providerId="ADAL" clId="{716E8AA8-7187-491D-AFBD-8CB7BB8543EB}" dt="2022-11-23T18:51:25.368" v="954" actId="20577"/>
        <pc:sldMkLst>
          <pc:docMk/>
          <pc:sldMk cId="141889753" sldId="702"/>
        </pc:sldMkLst>
      </pc:sldChg>
      <pc:sldChg chg="modNotesTx">
        <pc:chgData name="Trevor McCord" userId="ad1be179-9200-4610-8eb5-3c720b6ac85e" providerId="ADAL" clId="{716E8AA8-7187-491D-AFBD-8CB7BB8543EB}" dt="2022-11-23T18:51:46.277" v="978" actId="20577"/>
        <pc:sldMkLst>
          <pc:docMk/>
          <pc:sldMk cId="647350788" sldId="703"/>
        </pc:sldMkLst>
      </pc:sldChg>
      <pc:sldChg chg="modNotesTx">
        <pc:chgData name="Trevor McCord" userId="ad1be179-9200-4610-8eb5-3c720b6ac85e" providerId="ADAL" clId="{716E8AA8-7187-491D-AFBD-8CB7BB8543EB}" dt="2022-11-23T18:47:43.445" v="679" actId="20577"/>
        <pc:sldMkLst>
          <pc:docMk/>
          <pc:sldMk cId="2296115820" sldId="706"/>
        </pc:sldMkLst>
      </pc:sldChg>
      <pc:sldChg chg="modNotesTx">
        <pc:chgData name="Trevor McCord" userId="ad1be179-9200-4610-8eb5-3c720b6ac85e" providerId="ADAL" clId="{716E8AA8-7187-491D-AFBD-8CB7BB8543EB}" dt="2022-11-23T18:47:39.043" v="673" actId="20577"/>
        <pc:sldMkLst>
          <pc:docMk/>
          <pc:sldMk cId="3927595880" sldId="707"/>
        </pc:sldMkLst>
      </pc:sldChg>
      <pc:sldChg chg="modNotesTx">
        <pc:chgData name="Trevor McCord" userId="ad1be179-9200-4610-8eb5-3c720b6ac85e" providerId="ADAL" clId="{716E8AA8-7187-491D-AFBD-8CB7BB8543EB}" dt="2022-11-23T18:50:15.566" v="866" actId="20577"/>
        <pc:sldMkLst>
          <pc:docMk/>
          <pc:sldMk cId="3301729380" sldId="708"/>
        </pc:sldMkLst>
      </pc:sldChg>
      <pc:sldChg chg="modNotesTx">
        <pc:chgData name="Trevor McCord" userId="ad1be179-9200-4610-8eb5-3c720b6ac85e" providerId="ADAL" clId="{716E8AA8-7187-491D-AFBD-8CB7BB8543EB}" dt="2022-11-23T18:45:07.509" v="499" actId="20577"/>
        <pc:sldMkLst>
          <pc:docMk/>
          <pc:sldMk cId="3714040890" sldId="711"/>
        </pc:sldMkLst>
      </pc:sldChg>
      <pc:sldChg chg="modNotesTx">
        <pc:chgData name="Trevor McCord" userId="ad1be179-9200-4610-8eb5-3c720b6ac85e" providerId="ADAL" clId="{716E8AA8-7187-491D-AFBD-8CB7BB8543EB}" dt="2022-11-23T18:49:56.011" v="840" actId="20577"/>
        <pc:sldMkLst>
          <pc:docMk/>
          <pc:sldMk cId="3960157749" sldId="714"/>
        </pc:sldMkLst>
      </pc:sldChg>
      <pc:sldChg chg="modNotesTx">
        <pc:chgData name="Trevor McCord" userId="ad1be179-9200-4610-8eb5-3c720b6ac85e" providerId="ADAL" clId="{716E8AA8-7187-491D-AFBD-8CB7BB8543EB}" dt="2022-11-23T18:49:06.518" v="780" actId="20577"/>
        <pc:sldMkLst>
          <pc:docMk/>
          <pc:sldMk cId="3465758828" sldId="716"/>
        </pc:sldMkLst>
      </pc:sldChg>
      <pc:sldChg chg="modNotesTx">
        <pc:chgData name="Trevor McCord" userId="ad1be179-9200-4610-8eb5-3c720b6ac85e" providerId="ADAL" clId="{716E8AA8-7187-491D-AFBD-8CB7BB8543EB}" dt="2022-11-23T18:45:21.610" v="517" actId="20577"/>
        <pc:sldMkLst>
          <pc:docMk/>
          <pc:sldMk cId="907260456" sldId="719"/>
        </pc:sldMkLst>
      </pc:sldChg>
      <pc:sldChg chg="modNotesTx">
        <pc:chgData name="Trevor McCord" userId="ad1be179-9200-4610-8eb5-3c720b6ac85e" providerId="ADAL" clId="{716E8AA8-7187-491D-AFBD-8CB7BB8543EB}" dt="2022-11-23T18:45:53.495" v="549" actId="20577"/>
        <pc:sldMkLst>
          <pc:docMk/>
          <pc:sldMk cId="2894249531" sldId="720"/>
        </pc:sldMkLst>
      </pc:sldChg>
      <pc:sldChg chg="modNotesTx">
        <pc:chgData name="Trevor McCord" userId="ad1be179-9200-4610-8eb5-3c720b6ac85e" providerId="ADAL" clId="{716E8AA8-7187-491D-AFBD-8CB7BB8543EB}" dt="2022-11-23T18:49:02.857" v="774" actId="20577"/>
        <pc:sldMkLst>
          <pc:docMk/>
          <pc:sldMk cId="3386611219" sldId="736"/>
        </pc:sldMkLst>
      </pc:sldChg>
      <pc:sldChg chg="modNotesTx">
        <pc:chgData name="Trevor McCord" userId="ad1be179-9200-4610-8eb5-3c720b6ac85e" providerId="ADAL" clId="{716E8AA8-7187-491D-AFBD-8CB7BB8543EB}" dt="2022-11-23T18:46:10.291" v="567" actId="20577"/>
        <pc:sldMkLst>
          <pc:docMk/>
          <pc:sldMk cId="2969634333" sldId="756"/>
        </pc:sldMkLst>
      </pc:sldChg>
      <pc:sldChg chg="modNotesTx">
        <pc:chgData name="Trevor McCord" userId="ad1be179-9200-4610-8eb5-3c720b6ac85e" providerId="ADAL" clId="{716E8AA8-7187-491D-AFBD-8CB7BB8543EB}" dt="2022-11-23T18:52:20.682" v="1020" actId="20577"/>
        <pc:sldMkLst>
          <pc:docMk/>
          <pc:sldMk cId="3498461122" sldId="758"/>
        </pc:sldMkLst>
      </pc:sldChg>
      <pc:sldChg chg="modNotesTx">
        <pc:chgData name="Trevor McCord" userId="ad1be179-9200-4610-8eb5-3c720b6ac85e" providerId="ADAL" clId="{716E8AA8-7187-491D-AFBD-8CB7BB8543EB}" dt="2022-11-23T18:48:39.124" v="740" actId="20577"/>
        <pc:sldMkLst>
          <pc:docMk/>
          <pc:sldMk cId="2342908589" sldId="760"/>
        </pc:sldMkLst>
      </pc:sldChg>
      <pc:sldChg chg="modNotesTx">
        <pc:chgData name="Trevor McCord" userId="ad1be179-9200-4610-8eb5-3c720b6ac85e" providerId="ADAL" clId="{716E8AA8-7187-491D-AFBD-8CB7BB8543EB}" dt="2022-11-23T18:52:31.431" v="1038" actId="20577"/>
        <pc:sldMkLst>
          <pc:docMk/>
          <pc:sldMk cId="2772861425" sldId="761"/>
        </pc:sldMkLst>
      </pc:sldChg>
      <pc:sldChg chg="modNotesTx">
        <pc:chgData name="Trevor McCord" userId="ad1be179-9200-4610-8eb5-3c720b6ac85e" providerId="ADAL" clId="{716E8AA8-7187-491D-AFBD-8CB7BB8543EB}" dt="2022-11-23T18:53:48.559" v="1139" actId="20577"/>
        <pc:sldMkLst>
          <pc:docMk/>
          <pc:sldMk cId="3694752548" sldId="763"/>
        </pc:sldMkLst>
      </pc:sldChg>
      <pc:sldChg chg="modNotesTx">
        <pc:chgData name="Trevor McCord" userId="ad1be179-9200-4610-8eb5-3c720b6ac85e" providerId="ADAL" clId="{716E8AA8-7187-491D-AFBD-8CB7BB8543EB}" dt="2022-11-23T18:50:22.323" v="872" actId="20577"/>
        <pc:sldMkLst>
          <pc:docMk/>
          <pc:sldMk cId="897230828" sldId="764"/>
        </pc:sldMkLst>
      </pc:sldChg>
      <pc:sldChg chg="modNotesTx">
        <pc:chgData name="Trevor McCord" userId="ad1be179-9200-4610-8eb5-3c720b6ac85e" providerId="ADAL" clId="{716E8AA8-7187-491D-AFBD-8CB7BB8543EB}" dt="2022-11-23T18:50:11.707" v="860" actId="20577"/>
        <pc:sldMkLst>
          <pc:docMk/>
          <pc:sldMk cId="3793665500" sldId="767"/>
        </pc:sldMkLst>
      </pc:sldChg>
      <pc:sldChg chg="modNotesTx">
        <pc:chgData name="Trevor McCord" userId="ad1be179-9200-4610-8eb5-3c720b6ac85e" providerId="ADAL" clId="{716E8AA8-7187-491D-AFBD-8CB7BB8543EB}" dt="2022-11-23T18:53:24.684" v="1109" actId="20577"/>
        <pc:sldMkLst>
          <pc:docMk/>
          <pc:sldMk cId="2582439931" sldId="772"/>
        </pc:sldMkLst>
      </pc:sldChg>
      <pc:sldChg chg="modNotesTx">
        <pc:chgData name="Trevor McCord" userId="ad1be179-9200-4610-8eb5-3c720b6ac85e" providerId="ADAL" clId="{716E8AA8-7187-491D-AFBD-8CB7BB8543EB}" dt="2022-11-23T18:48:31.632" v="734" actId="20577"/>
        <pc:sldMkLst>
          <pc:docMk/>
          <pc:sldMk cId="4217901459" sldId="773"/>
        </pc:sldMkLst>
      </pc:sldChg>
      <pc:sldChg chg="modNotesTx">
        <pc:chgData name="Trevor McCord" userId="ad1be179-9200-4610-8eb5-3c720b6ac85e" providerId="ADAL" clId="{716E8AA8-7187-491D-AFBD-8CB7BB8543EB}" dt="2022-11-23T18:45:36.140" v="537" actId="20577"/>
        <pc:sldMkLst>
          <pc:docMk/>
          <pc:sldMk cId="2214210931" sldId="775"/>
        </pc:sldMkLst>
      </pc:sldChg>
      <pc:sldChg chg="modNotesTx">
        <pc:chgData name="Trevor McCord" userId="ad1be179-9200-4610-8eb5-3c720b6ac85e" providerId="ADAL" clId="{716E8AA8-7187-491D-AFBD-8CB7BB8543EB}" dt="2022-11-23T18:50:05.841" v="854" actId="20577"/>
        <pc:sldMkLst>
          <pc:docMk/>
          <pc:sldMk cId="3792973777" sldId="777"/>
        </pc:sldMkLst>
      </pc:sldChg>
      <pc:sldChg chg="modNotesTx">
        <pc:chgData name="Trevor McCord" userId="ad1be179-9200-4610-8eb5-3c720b6ac85e" providerId="ADAL" clId="{716E8AA8-7187-491D-AFBD-8CB7BB8543EB}" dt="2022-11-23T18:47:13.825" v="635" actId="20577"/>
        <pc:sldMkLst>
          <pc:docMk/>
          <pc:sldMk cId="2610528114" sldId="784"/>
        </pc:sldMkLst>
      </pc:sldChg>
      <pc:sldChg chg="modNotesTx">
        <pc:chgData name="Trevor McCord" userId="ad1be179-9200-4610-8eb5-3c720b6ac85e" providerId="ADAL" clId="{716E8AA8-7187-491D-AFBD-8CB7BB8543EB}" dt="2022-11-23T18:52:13.024" v="1008" actId="20577"/>
        <pc:sldMkLst>
          <pc:docMk/>
          <pc:sldMk cId="528272106" sldId="787"/>
        </pc:sldMkLst>
      </pc:sldChg>
      <pc:sldChg chg="modNotesTx">
        <pc:chgData name="Trevor McCord" userId="ad1be179-9200-4610-8eb5-3c720b6ac85e" providerId="ADAL" clId="{716E8AA8-7187-491D-AFBD-8CB7BB8543EB}" dt="2022-11-23T18:47:09.824" v="629" actId="20577"/>
        <pc:sldMkLst>
          <pc:docMk/>
          <pc:sldMk cId="537390547" sldId="789"/>
        </pc:sldMkLst>
      </pc:sldChg>
      <pc:sldChg chg="modNotesTx">
        <pc:chgData name="Trevor McCord" userId="ad1be179-9200-4610-8eb5-3c720b6ac85e" providerId="ADAL" clId="{716E8AA8-7187-491D-AFBD-8CB7BB8543EB}" dt="2022-11-23T18:47:18.709" v="643" actId="20577"/>
        <pc:sldMkLst>
          <pc:docMk/>
          <pc:sldMk cId="635614894" sldId="791"/>
        </pc:sldMkLst>
      </pc:sldChg>
      <pc:sldChg chg="modNotesTx">
        <pc:chgData name="Trevor McCord" userId="ad1be179-9200-4610-8eb5-3c720b6ac85e" providerId="ADAL" clId="{716E8AA8-7187-491D-AFBD-8CB7BB8543EB}" dt="2022-11-23T18:47:23.558" v="649" actId="20577"/>
        <pc:sldMkLst>
          <pc:docMk/>
          <pc:sldMk cId="3151111785" sldId="792"/>
        </pc:sldMkLst>
      </pc:sldChg>
      <pc:sldChg chg="modNotesTx">
        <pc:chgData name="Trevor McCord" userId="ad1be179-9200-4610-8eb5-3c720b6ac85e" providerId="ADAL" clId="{716E8AA8-7187-491D-AFBD-8CB7BB8543EB}" dt="2022-11-23T18:45:47.257" v="543" actId="20577"/>
        <pc:sldMkLst>
          <pc:docMk/>
          <pc:sldMk cId="3971505667" sldId="795"/>
        </pc:sldMkLst>
      </pc:sldChg>
      <pc:sldChg chg="modNotesTx">
        <pc:chgData name="Trevor McCord" userId="ad1be179-9200-4610-8eb5-3c720b6ac85e" providerId="ADAL" clId="{716E8AA8-7187-491D-AFBD-8CB7BB8543EB}" dt="2022-11-23T18:48:43.681" v="746" actId="20577"/>
        <pc:sldMkLst>
          <pc:docMk/>
          <pc:sldMk cId="1790407228" sldId="797"/>
        </pc:sldMkLst>
      </pc:sldChg>
      <pc:sldChg chg="modNotesTx">
        <pc:chgData name="Trevor McCord" userId="ad1be179-9200-4610-8eb5-3c720b6ac85e" providerId="ADAL" clId="{716E8AA8-7187-491D-AFBD-8CB7BB8543EB}" dt="2022-11-23T18:52:23.816" v="1026" actId="20577"/>
        <pc:sldMkLst>
          <pc:docMk/>
          <pc:sldMk cId="3752308473" sldId="800"/>
        </pc:sldMkLst>
      </pc:sldChg>
      <pc:sldChg chg="modNotesTx">
        <pc:chgData name="Trevor McCord" userId="ad1be179-9200-4610-8eb5-3c720b6ac85e" providerId="ADAL" clId="{716E8AA8-7187-491D-AFBD-8CB7BB8543EB}" dt="2022-11-23T18:52:08.701" v="1002" actId="20577"/>
        <pc:sldMkLst>
          <pc:docMk/>
          <pc:sldMk cId="25140630" sldId="805"/>
        </pc:sldMkLst>
      </pc:sldChg>
      <pc:sldChg chg="modNotesTx">
        <pc:chgData name="Trevor McCord" userId="ad1be179-9200-4610-8eb5-3c720b6ac85e" providerId="ADAL" clId="{716E8AA8-7187-491D-AFBD-8CB7BB8543EB}" dt="2022-11-23T18:52:35.557" v="1044" actId="20577"/>
        <pc:sldMkLst>
          <pc:docMk/>
          <pc:sldMk cId="2457847299" sldId="807"/>
        </pc:sldMkLst>
      </pc:sldChg>
      <pc:sldChg chg="modNotesTx">
        <pc:chgData name="Trevor McCord" userId="ad1be179-9200-4610-8eb5-3c720b6ac85e" providerId="ADAL" clId="{716E8AA8-7187-491D-AFBD-8CB7BB8543EB}" dt="2022-11-23T18:50:25.661" v="878" actId="20577"/>
        <pc:sldMkLst>
          <pc:docMk/>
          <pc:sldMk cId="2230711761" sldId="809"/>
        </pc:sldMkLst>
      </pc:sldChg>
      <pc:sldChg chg="modNotesTx">
        <pc:chgData name="Trevor McCord" userId="ad1be179-9200-4610-8eb5-3c720b6ac85e" providerId="ADAL" clId="{716E8AA8-7187-491D-AFBD-8CB7BB8543EB}" dt="2022-11-23T18:49:31.541" v="804" actId="20577"/>
        <pc:sldMkLst>
          <pc:docMk/>
          <pc:sldMk cId="3341290466" sldId="812"/>
        </pc:sldMkLst>
      </pc:sldChg>
      <pc:sldChg chg="modNotesTx">
        <pc:chgData name="Trevor McCord" userId="ad1be179-9200-4610-8eb5-3c720b6ac85e" providerId="ADAL" clId="{716E8AA8-7187-491D-AFBD-8CB7BB8543EB}" dt="2022-11-23T18:53:15.757" v="1093" actId="20577"/>
        <pc:sldMkLst>
          <pc:docMk/>
          <pc:sldMk cId="822672229" sldId="813"/>
        </pc:sldMkLst>
      </pc:sldChg>
      <pc:sldChg chg="modNotesTx">
        <pc:chgData name="Trevor McCord" userId="ad1be179-9200-4610-8eb5-3c720b6ac85e" providerId="ADAL" clId="{716E8AA8-7187-491D-AFBD-8CB7BB8543EB}" dt="2022-11-23T18:47:27.535" v="655" actId="20577"/>
        <pc:sldMkLst>
          <pc:docMk/>
          <pc:sldMk cId="3550467843" sldId="815"/>
        </pc:sldMkLst>
      </pc:sldChg>
      <pc:sldChg chg="modNotesTx">
        <pc:chgData name="Trevor McCord" userId="ad1be179-9200-4610-8eb5-3c720b6ac85e" providerId="ADAL" clId="{716E8AA8-7187-491D-AFBD-8CB7BB8543EB}" dt="2022-11-23T18:47:49.448" v="689" actId="20577"/>
        <pc:sldMkLst>
          <pc:docMk/>
          <pc:sldMk cId="3773849363" sldId="816"/>
        </pc:sldMkLst>
      </pc:sldChg>
      <pc:sldChg chg="modNotesTx">
        <pc:chgData name="Trevor McCord" userId="ad1be179-9200-4610-8eb5-3c720b6ac85e" providerId="ADAL" clId="{716E8AA8-7187-491D-AFBD-8CB7BB8543EB}" dt="2022-11-23T18:48:04.691" v="708" actId="20577"/>
        <pc:sldMkLst>
          <pc:docMk/>
          <pc:sldMk cId="1181451611" sldId="817"/>
        </pc:sldMkLst>
      </pc:sldChg>
      <pc:sldChg chg="modNotesTx">
        <pc:chgData name="Trevor McCord" userId="ad1be179-9200-4610-8eb5-3c720b6ac85e" providerId="ADAL" clId="{716E8AA8-7187-491D-AFBD-8CB7BB8543EB}" dt="2022-11-23T18:48:55.739" v="764" actId="20577"/>
        <pc:sldMkLst>
          <pc:docMk/>
          <pc:sldMk cId="2442792370" sldId="819"/>
        </pc:sldMkLst>
      </pc:sldChg>
      <pc:sldChg chg="modNotesTx">
        <pc:chgData name="Trevor McCord" userId="ad1be179-9200-4610-8eb5-3c720b6ac85e" providerId="ADAL" clId="{716E8AA8-7187-491D-AFBD-8CB7BB8543EB}" dt="2022-11-23T18:46:46.576" v="603" actId="20577"/>
        <pc:sldMkLst>
          <pc:docMk/>
          <pc:sldMk cId="2742792234" sldId="820"/>
        </pc:sldMkLst>
      </pc:sldChg>
      <pc:sldChg chg="modNotesTx">
        <pc:chgData name="Trevor McCord" userId="ad1be179-9200-4610-8eb5-3c720b6ac85e" providerId="ADAL" clId="{716E8AA8-7187-491D-AFBD-8CB7BB8543EB}" dt="2022-11-23T18:51:11.829" v="936" actId="20577"/>
        <pc:sldMkLst>
          <pc:docMk/>
          <pc:sldMk cId="612018858" sldId="821"/>
        </pc:sldMkLst>
      </pc:sldChg>
      <pc:sldChg chg="modNotesTx">
        <pc:chgData name="Trevor McCord" userId="ad1be179-9200-4610-8eb5-3c720b6ac85e" providerId="ADAL" clId="{716E8AA8-7187-491D-AFBD-8CB7BB8543EB}" dt="2022-11-23T18:46:42.281" v="597" actId="20577"/>
        <pc:sldMkLst>
          <pc:docMk/>
          <pc:sldMk cId="829062586" sldId="823"/>
        </pc:sldMkLst>
      </pc:sldChg>
      <pc:sldChg chg="modNotesTx">
        <pc:chgData name="Trevor McCord" userId="ad1be179-9200-4610-8eb5-3c720b6ac85e" providerId="ADAL" clId="{716E8AA8-7187-491D-AFBD-8CB7BB8543EB}" dt="2022-11-23T18:52:27.622" v="1032" actId="20577"/>
        <pc:sldMkLst>
          <pc:docMk/>
          <pc:sldMk cId="1152824826" sldId="824"/>
        </pc:sldMkLst>
      </pc:sldChg>
      <pc:sldChg chg="modNotesTx">
        <pc:chgData name="Trevor McCord" userId="ad1be179-9200-4610-8eb5-3c720b6ac85e" providerId="ADAL" clId="{716E8AA8-7187-491D-AFBD-8CB7BB8543EB}" dt="2022-11-23T18:50:00.775" v="846" actId="20577"/>
        <pc:sldMkLst>
          <pc:docMk/>
          <pc:sldMk cId="2092405711" sldId="825"/>
        </pc:sldMkLst>
      </pc:sldChg>
      <pc:sldChg chg="modNotesTx">
        <pc:chgData name="Trevor McCord" userId="ad1be179-9200-4610-8eb5-3c720b6ac85e" providerId="ADAL" clId="{716E8AA8-7187-491D-AFBD-8CB7BB8543EB}" dt="2022-11-23T18:44:46.021" v="475" actId="20577"/>
        <pc:sldMkLst>
          <pc:docMk/>
          <pc:sldMk cId="1183941658" sldId="829"/>
        </pc:sldMkLst>
      </pc:sldChg>
      <pc:sldChg chg="modNotesTx">
        <pc:chgData name="Trevor McCord" userId="ad1be179-9200-4610-8eb5-3c720b6ac85e" providerId="ADAL" clId="{716E8AA8-7187-491D-AFBD-8CB7BB8543EB}" dt="2022-11-23T18:54:26.941" v="1185" actId="20577"/>
        <pc:sldMkLst>
          <pc:docMk/>
          <pc:sldMk cId="2926347331" sldId="831"/>
        </pc:sldMkLst>
      </pc:sldChg>
      <pc:sldChg chg="modNotesTx">
        <pc:chgData name="Trevor McCord" userId="ad1be179-9200-4610-8eb5-3c720b6ac85e" providerId="ADAL" clId="{716E8AA8-7187-491D-AFBD-8CB7BB8543EB}" dt="2022-11-23T18:53:37.351" v="1121" actId="20577"/>
        <pc:sldMkLst>
          <pc:docMk/>
          <pc:sldMk cId="1881788163" sldId="832"/>
        </pc:sldMkLst>
      </pc:sldChg>
      <pc:sldChg chg="modNotesTx">
        <pc:chgData name="Trevor McCord" userId="ad1be179-9200-4610-8eb5-3c720b6ac85e" providerId="ADAL" clId="{716E8AA8-7187-491D-AFBD-8CB7BB8543EB}" dt="2022-11-23T18:53:06.139" v="1081" actId="20577"/>
        <pc:sldMkLst>
          <pc:docMk/>
          <pc:sldMk cId="3183335320" sldId="834"/>
        </pc:sldMkLst>
      </pc:sldChg>
      <pc:sldChg chg="modNotesTx">
        <pc:chgData name="Trevor McCord" userId="ad1be179-9200-4610-8eb5-3c720b6ac85e" providerId="ADAL" clId="{716E8AA8-7187-491D-AFBD-8CB7BB8543EB}" dt="2022-11-23T18:54:13.889" v="1171" actId="20577"/>
        <pc:sldMkLst>
          <pc:docMk/>
          <pc:sldMk cId="3929189050" sldId="835"/>
        </pc:sldMkLst>
      </pc:sldChg>
      <pc:sldChg chg="modNotesTx">
        <pc:chgData name="Trevor McCord" userId="ad1be179-9200-4610-8eb5-3c720b6ac85e" providerId="ADAL" clId="{716E8AA8-7187-491D-AFBD-8CB7BB8543EB}" dt="2022-11-23T18:45:16.470" v="511" actId="20577"/>
        <pc:sldMkLst>
          <pc:docMk/>
          <pc:sldMk cId="3038202469" sldId="837"/>
        </pc:sldMkLst>
      </pc:sldChg>
      <pc:sldChg chg="modNotesTx">
        <pc:chgData name="Trevor McCord" userId="ad1be179-9200-4610-8eb5-3c720b6ac85e" providerId="ADAL" clId="{716E8AA8-7187-491D-AFBD-8CB7BB8543EB}" dt="2022-11-23T18:48:48.068" v="752" actId="20577"/>
        <pc:sldMkLst>
          <pc:docMk/>
          <pc:sldMk cId="2989810211" sldId="838"/>
        </pc:sldMkLst>
      </pc:sldChg>
      <pc:sldChg chg="modNotesTx">
        <pc:chgData name="Trevor McCord" userId="ad1be179-9200-4610-8eb5-3c720b6ac85e" providerId="ADAL" clId="{716E8AA8-7187-491D-AFBD-8CB7BB8543EB}" dt="2022-11-23T18:49:51.523" v="834" actId="20577"/>
        <pc:sldMkLst>
          <pc:docMk/>
          <pc:sldMk cId="1595309462" sldId="84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en-US" sz="1800" b="1">
                <a:solidFill>
                  <a:schemeClr val="tx1"/>
                </a:solidFill>
                <a:latin typeface="Verdana" panose="020B0604030504040204" pitchFamily="34" charset="0"/>
                <a:ea typeface="Verdana" panose="020B0604030504040204" pitchFamily="34" charset="0"/>
                <a:cs typeface="Verdana" panose="020B0604030504040204" pitchFamily="34" charset="0"/>
              </a:rPr>
              <a:t>Home Energy Use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18285400498786766"/>
          <c:y val="0.18664728514747109"/>
          <c:w val="0.63053348047750235"/>
          <c:h val="0.76215803092636547"/>
        </c:manualLayout>
      </c:layout>
      <c:pieChart>
        <c:varyColors val="1"/>
        <c:ser>
          <c:idx val="0"/>
          <c:order val="0"/>
          <c:tx>
            <c:strRef>
              <c:f>Sheet1!$B$1</c:f>
              <c:strCache>
                <c:ptCount val="1"/>
                <c:pt idx="0">
                  <c:v>Sales</c:v>
                </c:pt>
              </c:strCache>
            </c:strRef>
          </c:tx>
          <c:dPt>
            <c:idx val="0"/>
            <c:bubble3D val="0"/>
            <c:explosion val="8"/>
            <c:spPr>
              <a:solidFill>
                <a:schemeClr val="accent1"/>
              </a:solidFill>
              <a:ln w="19050">
                <a:solidFill>
                  <a:schemeClr val="lt1"/>
                </a:solidFill>
              </a:ln>
              <a:effectLst/>
            </c:spPr>
            <c:extLst>
              <c:ext xmlns:c16="http://schemas.microsoft.com/office/drawing/2014/chart" uri="{C3380CC4-5D6E-409C-BE32-E72D297353CC}">
                <c16:uniqueId val="{00000001-DB1A-476A-9C9F-47134162A7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1A-476A-9C9F-47134162A7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1A-476A-9C9F-47134162A7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B1A-476A-9C9F-47134162A7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B1A-476A-9C9F-47134162A7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B1A-476A-9C9F-47134162A7F9}"/>
              </c:ext>
            </c:extLst>
          </c:dPt>
          <c:dLbls>
            <c:dLbl>
              <c:idx val="0"/>
              <c:layout>
                <c:manualLayout>
                  <c:x val="2.2342859527333392E-2"/>
                  <c:y val="5.7681483083292774E-2"/>
                </c:manualLayout>
              </c:layout>
              <c:tx>
                <c:rich>
                  <a:bodyPr/>
                  <a:lstStyle/>
                  <a:p>
                    <a:fld id="{87C5CF1D-2DD2-4B0E-B9A6-173B89074C9B}" type="CATEGORYNAME">
                      <a:rPr lang="en-US"/>
                      <a:pPr/>
                      <a:t>[CATEGORY NAME]</a:t>
                    </a:fld>
                    <a:r>
                      <a:rPr lang="en-US" baseline="0"/>
                      <a:t>, </a:t>
                    </a:r>
                    <a:fld id="{D0DA12BC-0A04-4193-8240-A59DD8F12B74}" type="VALUE">
                      <a:rPr lang="en-US" baseline="0" smtClean="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1A-476A-9C9F-47134162A7F9}"/>
                </c:ext>
              </c:extLst>
            </c:dLbl>
            <c:dLbl>
              <c:idx val="1"/>
              <c:layout>
                <c:manualLayout>
                  <c:x val="5.9805877421094167E-2"/>
                  <c:y val="-4.99741275678143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1A-476A-9C9F-47134162A7F9}"/>
                </c:ext>
              </c:extLst>
            </c:dLbl>
            <c:dLbl>
              <c:idx val="2"/>
              <c:layout>
                <c:manualLayout>
                  <c:x val="4.3396838536480216E-3"/>
                  <c:y val="-2.266541309202021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1A-476A-9C9F-47134162A7F9}"/>
                </c:ext>
              </c:extLst>
            </c:dLbl>
            <c:dLbl>
              <c:idx val="3"/>
              <c:layout>
                <c:manualLayout>
                  <c:x val="1.3507498021299389E-2"/>
                  <c:y val="8.5989344615505156E-3"/>
                </c:manualLayout>
              </c:layout>
              <c:showLegendKey val="0"/>
              <c:showVal val="1"/>
              <c:showCatName val="1"/>
              <c:showSerName val="0"/>
              <c:showPercent val="0"/>
              <c:showBubbleSize val="0"/>
              <c:extLst>
                <c:ext xmlns:c15="http://schemas.microsoft.com/office/drawing/2012/chart" uri="{CE6537A1-D6FC-4f65-9D91-7224C49458BB}">
                  <c15:layout>
                    <c:manualLayout>
                      <c:w val="0.20819373406754232"/>
                      <c:h val="0.11189319055954904"/>
                    </c:manualLayout>
                  </c15:layout>
                </c:ext>
                <c:ext xmlns:c16="http://schemas.microsoft.com/office/drawing/2014/chart" uri="{C3380CC4-5D6E-409C-BE32-E72D297353CC}">
                  <c16:uniqueId val="{00000007-DB1A-476A-9C9F-47134162A7F9}"/>
                </c:ext>
              </c:extLst>
            </c:dLbl>
            <c:dLbl>
              <c:idx val="4"/>
              <c:layout>
                <c:manualLayout>
                  <c:x val="1.2863409221096904E-2"/>
                  <c:y val="-2.010420339248638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1A-476A-9C9F-47134162A7F9}"/>
                </c:ext>
              </c:extLst>
            </c:dLbl>
            <c:dLbl>
              <c:idx val="5"/>
              <c:layout>
                <c:manualLayout>
                  <c:x val="-7.4421870755749867E-2"/>
                  <c:y val="2.0789415054086949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1256767282939579"/>
                      <c:h val="0.19991330429875653"/>
                    </c:manualLayout>
                  </c15:layout>
                </c:ext>
                <c:ext xmlns:c16="http://schemas.microsoft.com/office/drawing/2014/chart" uri="{C3380CC4-5D6E-409C-BE32-E72D297353CC}">
                  <c16:uniqueId val="{0000000B-DB1A-476A-9C9F-47134162A7F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Water Heating</c:v>
                </c:pt>
                <c:pt idx="1">
                  <c:v>HVAC</c:v>
                </c:pt>
                <c:pt idx="2">
                  <c:v>Lighting</c:v>
                </c:pt>
                <c:pt idx="3">
                  <c:v>Electronics</c:v>
                </c:pt>
                <c:pt idx="4">
                  <c:v>Other</c:v>
                </c:pt>
                <c:pt idx="5">
                  <c:v>All Other Appliances</c:v>
                </c:pt>
              </c:strCache>
            </c:strRef>
          </c:cat>
          <c:val>
            <c:numRef>
              <c:f>Sheet1!$B$2:$B$7</c:f>
              <c:numCache>
                <c:formatCode>0%</c:formatCode>
                <c:ptCount val="6"/>
                <c:pt idx="0">
                  <c:v>0.18</c:v>
                </c:pt>
                <c:pt idx="1">
                  <c:v>0.46</c:v>
                </c:pt>
                <c:pt idx="2">
                  <c:v>0.12</c:v>
                </c:pt>
                <c:pt idx="3">
                  <c:v>0.04</c:v>
                </c:pt>
                <c:pt idx="4">
                  <c:v>0.11</c:v>
                </c:pt>
                <c:pt idx="5">
                  <c:v>0.13</c:v>
                </c:pt>
              </c:numCache>
            </c:numRef>
          </c:val>
          <c:extLst>
            <c:ext xmlns:c16="http://schemas.microsoft.com/office/drawing/2014/chart" uri="{C3380CC4-5D6E-409C-BE32-E72D297353CC}">
              <c16:uniqueId val="{0000000C-DB1A-476A-9C9F-47134162A7F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Do you notice the noise level changes?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is hardly noticeable</c:v>
                </c:pt>
                <c:pt idx="1">
                  <c:v>It is noticeable, but not bothersome</c:v>
                </c:pt>
                <c:pt idx="2">
                  <c:v>It is very noticeable, and bothersome</c:v>
                </c:pt>
                <c:pt idx="3">
                  <c:v>Other</c:v>
                </c:pt>
              </c:strCache>
            </c:strRef>
          </c:cat>
          <c:val>
            <c:numRef>
              <c:f>Sheet1!$B$2:$B$5</c:f>
              <c:numCache>
                <c:formatCode>General</c:formatCode>
                <c:ptCount val="4"/>
                <c:pt idx="0">
                  <c:v>55</c:v>
                </c:pt>
                <c:pt idx="1">
                  <c:v>17</c:v>
                </c:pt>
                <c:pt idx="2">
                  <c:v>3</c:v>
                </c:pt>
                <c:pt idx="3">
                  <c:v>4</c:v>
                </c:pt>
              </c:numCache>
            </c:numRef>
          </c:val>
          <c:extLst>
            <c:ext xmlns:c16="http://schemas.microsoft.com/office/drawing/2014/chart" uri="{C3380CC4-5D6E-409C-BE32-E72D297353CC}">
              <c16:uniqueId val="{00000000-DDEE-481D-97E5-9DE2C78F26CD}"/>
            </c:ext>
          </c:extLst>
        </c:ser>
        <c:dLbls>
          <c:dLblPos val="outEnd"/>
          <c:showLegendKey val="0"/>
          <c:showVal val="1"/>
          <c:showCatName val="0"/>
          <c:showSerName val="0"/>
          <c:showPercent val="0"/>
          <c:showBubbleSize val="0"/>
        </c:dLbls>
        <c:gapWidth val="219"/>
        <c:overlap val="-27"/>
        <c:axId val="1826095663"/>
        <c:axId val="1826110639"/>
      </c:barChart>
      <c:catAx>
        <c:axId val="182609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826110639"/>
        <c:crosses val="autoZero"/>
        <c:auto val="1"/>
        <c:lblAlgn val="ctr"/>
        <c:lblOffset val="100"/>
        <c:noMultiLvlLbl val="0"/>
      </c:catAx>
      <c:valAx>
        <c:axId val="18261106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a:t>Survey Completes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182609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343_6B1F5CF8.xml><?xml version="1.0" encoding="utf-8"?>
<p188:cmLst xmlns:a="http://schemas.openxmlformats.org/drawingml/2006/main" xmlns:r="http://schemas.openxmlformats.org/officeDocument/2006/relationships" xmlns:p188="http://schemas.microsoft.com/office/powerpoint/2018/8/main">
  <p188:cm id="{BFE80C1A-99C6-47C3-8828-14C99FF4FDE0}" authorId="{B789AB5A-275C-38FE-BA7B-00F00CF33F5E}" status="resolved" created="2022-11-16T00:08:27.886">
    <ac:txMkLst xmlns:ac="http://schemas.microsoft.com/office/drawing/2013/main/command">
      <pc:docMk xmlns:pc="http://schemas.microsoft.com/office/powerpoint/2013/main/command"/>
      <pc:sldMk xmlns:pc="http://schemas.microsoft.com/office/powerpoint/2013/main/command" cId="1797217528" sldId="835"/>
      <ac:graphicFrameMk id="11" creationId="{575E6B35-F1C2-4E2B-AC67-7449223F2A49}"/>
      <ac:tblMk/>
      <ac:tcMk rowId="1891057167" colId="2625619931"/>
      <ac:txMk cp="0" len="101">
        <ac:context len="102" hash="4215432223"/>
      </ac:txMk>
    </ac:txMkLst>
    <p188:pos x="8321675" y="4768139"/>
    <p188:replyLst>
      <p188:reply id="{8924084B-B383-4212-A1F0-3C8CB7EF3C3C}" authorId="{22BFE593-2D10-9498-9AFF-5AEE9D89EEC1}" created="2022-12-13T17:07:18.369">
        <p188:txBody>
          <a:bodyPr/>
          <a:lstStyle/>
          <a:p>
            <a:r>
              <a:rPr lang="en-US"/>
              <a:t>[@Lindsay Crowe] and [@Bruce Manclark], did this get double checked?</a:t>
            </a:r>
          </a:p>
        </p188:txBody>
      </p188:reply>
    </p188:replyLst>
    <p188:txBody>
      <a:bodyPr/>
      <a:lstStyle/>
      <a:p>
        <a:r>
          <a:rPr lang="en-US"/>
          <a:t>Want to double check this with Bruce.</a:t>
        </a:r>
      </a:p>
    </p188:txBody>
  </p188:cm>
</p188: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C9042-0673-498D-9479-28BCD4E64D08}"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7D1799EC-204C-4150-AE34-25B899AFE11E}">
      <dgm:prSet custT="1"/>
      <dgm:spPr/>
      <dgm:t>
        <a:bodyPr/>
        <a:lstStyle/>
        <a:p>
          <a:r>
            <a:rPr lang="en-US" sz="1400" b="1">
              <a:latin typeface="Verdana" panose="020B0604030504040204" pitchFamily="34" charset="0"/>
              <a:ea typeface="Verdana" panose="020B0604030504040204" pitchFamily="34" charset="0"/>
            </a:rPr>
            <a:t>53 dBA </a:t>
          </a:r>
          <a:r>
            <a:rPr lang="en-US" sz="1400">
              <a:latin typeface="Verdana" panose="020B0604030504040204" pitchFamily="34" charset="0"/>
              <a:ea typeface="Verdana" panose="020B0604030504040204" pitchFamily="34" charset="0"/>
            </a:rPr>
            <a:t>— one foot straight out from the exhaust port</a:t>
          </a:r>
        </a:p>
      </dgm:t>
    </dgm:pt>
    <dgm:pt modelId="{28928992-5472-4D5F-89DD-20547E8FEB3C}" type="parTrans" cxnId="{3936AAB4-A564-47E1-96A0-3F5B918D08AC}">
      <dgm:prSet/>
      <dgm:spPr/>
      <dgm:t>
        <a:bodyPr/>
        <a:lstStyle/>
        <a:p>
          <a:endParaRPr lang="en-US" sz="2000">
            <a:latin typeface="Verdana" panose="020B0604030504040204" pitchFamily="34" charset="0"/>
            <a:ea typeface="Verdana" panose="020B0604030504040204" pitchFamily="34" charset="0"/>
          </a:endParaRPr>
        </a:p>
      </dgm:t>
    </dgm:pt>
    <dgm:pt modelId="{6D150697-E0AD-4371-B215-4DAF2CD0FC32}" type="sibTrans" cxnId="{3936AAB4-A564-47E1-96A0-3F5B918D08AC}">
      <dgm:prSet/>
      <dgm:spPr/>
      <dgm:t>
        <a:bodyPr/>
        <a:lstStyle/>
        <a:p>
          <a:endParaRPr lang="en-US" sz="2000">
            <a:latin typeface="Verdana" panose="020B0604030504040204" pitchFamily="34" charset="0"/>
            <a:ea typeface="Verdana" panose="020B0604030504040204" pitchFamily="34" charset="0"/>
          </a:endParaRPr>
        </a:p>
      </dgm:t>
    </dgm:pt>
    <dgm:pt modelId="{C75BF526-C53B-4B50-8EFB-E877C757BCC0}">
      <dgm:prSet custT="1"/>
      <dgm:spPr/>
      <dgm:t>
        <a:bodyPr/>
        <a:lstStyle/>
        <a:p>
          <a:r>
            <a:rPr lang="en-US" sz="1400" b="1">
              <a:latin typeface="Verdana" panose="020B0604030504040204" pitchFamily="34" charset="0"/>
              <a:ea typeface="Verdana" panose="020B0604030504040204" pitchFamily="34" charset="0"/>
            </a:rPr>
            <a:t>48 dBA </a:t>
          </a:r>
          <a:r>
            <a:rPr lang="en-US" sz="1400">
              <a:latin typeface="Verdana" panose="020B0604030504040204" pitchFamily="34" charset="0"/>
              <a:ea typeface="Verdana" panose="020B0604030504040204" pitchFamily="34" charset="0"/>
            </a:rPr>
            <a:t>— one foot to the side of the exhaust port</a:t>
          </a:r>
        </a:p>
      </dgm:t>
    </dgm:pt>
    <dgm:pt modelId="{0C06A092-061D-4209-841B-D6AA31DFB99B}" type="parTrans" cxnId="{D956874F-EF9D-4FF2-B3E1-D2CBC5B6D68C}">
      <dgm:prSet/>
      <dgm:spPr/>
      <dgm:t>
        <a:bodyPr/>
        <a:lstStyle/>
        <a:p>
          <a:endParaRPr lang="en-US" sz="2000">
            <a:latin typeface="Verdana" panose="020B0604030504040204" pitchFamily="34" charset="0"/>
            <a:ea typeface="Verdana" panose="020B0604030504040204" pitchFamily="34" charset="0"/>
          </a:endParaRPr>
        </a:p>
      </dgm:t>
    </dgm:pt>
    <dgm:pt modelId="{ADE0A0BE-8ED4-4677-B840-851834BCB8ED}" type="sibTrans" cxnId="{D956874F-EF9D-4FF2-B3E1-D2CBC5B6D68C}">
      <dgm:prSet/>
      <dgm:spPr/>
      <dgm:t>
        <a:bodyPr/>
        <a:lstStyle/>
        <a:p>
          <a:endParaRPr lang="en-US" sz="2000">
            <a:latin typeface="Verdana" panose="020B0604030504040204" pitchFamily="34" charset="0"/>
            <a:ea typeface="Verdana" panose="020B0604030504040204" pitchFamily="34" charset="0"/>
          </a:endParaRPr>
        </a:p>
      </dgm:t>
    </dgm:pt>
    <dgm:pt modelId="{E3F99B76-4C90-405E-96AC-452BF2B7E895}">
      <dgm:prSet custT="1"/>
      <dgm:spPr/>
      <dgm:t>
        <a:bodyPr/>
        <a:lstStyle/>
        <a:p>
          <a:r>
            <a:rPr lang="en-US" sz="1400" b="1">
              <a:latin typeface="Verdana" panose="020B0604030504040204" pitchFamily="34" charset="0"/>
              <a:ea typeface="Verdana" panose="020B0604030504040204" pitchFamily="34" charset="0"/>
            </a:rPr>
            <a:t>46 dBA </a:t>
          </a:r>
          <a:r>
            <a:rPr lang="en-US" sz="1400">
              <a:latin typeface="Verdana" panose="020B0604030504040204" pitchFamily="34" charset="0"/>
              <a:ea typeface="Verdana" panose="020B0604030504040204" pitchFamily="34" charset="0"/>
            </a:rPr>
            <a:t>— five feet away, at the mechanical room door</a:t>
          </a:r>
        </a:p>
      </dgm:t>
    </dgm:pt>
    <dgm:pt modelId="{A163A472-8064-467C-90CC-5DA3DB433D0B}" type="parTrans" cxnId="{969C1D40-A74C-4799-8F85-FA871CA58945}">
      <dgm:prSet/>
      <dgm:spPr/>
      <dgm:t>
        <a:bodyPr/>
        <a:lstStyle/>
        <a:p>
          <a:endParaRPr lang="en-US" sz="2000">
            <a:latin typeface="Verdana" panose="020B0604030504040204" pitchFamily="34" charset="0"/>
            <a:ea typeface="Verdana" panose="020B0604030504040204" pitchFamily="34" charset="0"/>
          </a:endParaRPr>
        </a:p>
      </dgm:t>
    </dgm:pt>
    <dgm:pt modelId="{20187C14-E33E-49BE-8517-2B31D08CEA8F}" type="sibTrans" cxnId="{969C1D40-A74C-4799-8F85-FA871CA58945}">
      <dgm:prSet/>
      <dgm:spPr/>
      <dgm:t>
        <a:bodyPr/>
        <a:lstStyle/>
        <a:p>
          <a:endParaRPr lang="en-US" sz="2000">
            <a:latin typeface="Verdana" panose="020B0604030504040204" pitchFamily="34" charset="0"/>
            <a:ea typeface="Verdana" panose="020B0604030504040204" pitchFamily="34" charset="0"/>
          </a:endParaRPr>
        </a:p>
      </dgm:t>
    </dgm:pt>
    <dgm:pt modelId="{2EFCC03B-664F-42FE-81D0-0EF2D55F38A4}">
      <dgm:prSet custT="1"/>
      <dgm:spPr/>
      <dgm:t>
        <a:bodyPr/>
        <a:lstStyle/>
        <a:p>
          <a:r>
            <a:rPr lang="en-US" sz="1400" b="1" i="0">
              <a:latin typeface="Verdana" panose="020B0604030504040204" pitchFamily="34" charset="0"/>
              <a:ea typeface="Verdana" panose="020B0604030504040204" pitchFamily="34" charset="0"/>
            </a:rPr>
            <a:t>37 dBA </a:t>
          </a:r>
          <a:r>
            <a:rPr lang="en-US" sz="1400">
              <a:latin typeface="Verdana" panose="020B0604030504040204" pitchFamily="34" charset="0"/>
              <a:ea typeface="Verdana" panose="020B0604030504040204" pitchFamily="34" charset="0"/>
            </a:rPr>
            <a:t>— four feet to the side of the mechanical room door</a:t>
          </a:r>
        </a:p>
      </dgm:t>
    </dgm:pt>
    <dgm:pt modelId="{AB4EEA01-DB16-45AB-A495-23C37C677300}" type="parTrans" cxnId="{AE57BA57-9D54-49D5-80A0-5D17E9F02E9E}">
      <dgm:prSet/>
      <dgm:spPr/>
      <dgm:t>
        <a:bodyPr/>
        <a:lstStyle/>
        <a:p>
          <a:endParaRPr lang="en-US" sz="2000">
            <a:latin typeface="Verdana" panose="020B0604030504040204" pitchFamily="34" charset="0"/>
            <a:ea typeface="Verdana" panose="020B0604030504040204" pitchFamily="34" charset="0"/>
          </a:endParaRPr>
        </a:p>
      </dgm:t>
    </dgm:pt>
    <dgm:pt modelId="{44650A15-8906-4285-AFB4-907CA81F7B3D}" type="sibTrans" cxnId="{AE57BA57-9D54-49D5-80A0-5D17E9F02E9E}">
      <dgm:prSet/>
      <dgm:spPr/>
      <dgm:t>
        <a:bodyPr/>
        <a:lstStyle/>
        <a:p>
          <a:endParaRPr lang="en-US" sz="2000">
            <a:latin typeface="Verdana" panose="020B0604030504040204" pitchFamily="34" charset="0"/>
            <a:ea typeface="Verdana" panose="020B0604030504040204" pitchFamily="34" charset="0"/>
          </a:endParaRPr>
        </a:p>
      </dgm:t>
    </dgm:pt>
    <dgm:pt modelId="{2D085FF7-AA5B-41E2-8B4B-C01BBDFCBCDB}">
      <dgm:prSet custT="1"/>
      <dgm:spPr/>
      <dgm:t>
        <a:bodyPr lIns="91440"/>
        <a:lstStyle/>
        <a:p>
          <a:pPr algn="l"/>
          <a:r>
            <a:rPr lang="en-US" sz="1200" b="0" i="1">
              <a:latin typeface="Verdana" panose="020B0604030504040204" pitchFamily="34" charset="0"/>
              <a:ea typeface="Verdana" panose="020B0604030504040204" pitchFamily="34" charset="0"/>
            </a:rPr>
            <a:t>For reference, here are other noise levels on this scale:</a:t>
          </a:r>
        </a:p>
        <a:p>
          <a:pPr algn="l"/>
          <a:r>
            <a:rPr lang="en-US" sz="1050" b="1">
              <a:latin typeface="Verdana" panose="020B0604030504040204" pitchFamily="34" charset="0"/>
              <a:ea typeface="Verdana" panose="020B0604030504040204" pitchFamily="34" charset="0"/>
            </a:rPr>
            <a:t>60 dBA</a:t>
          </a:r>
          <a:r>
            <a:rPr lang="en-US" sz="1050">
              <a:latin typeface="Verdana" panose="020B0604030504040204" pitchFamily="34" charset="0"/>
              <a:ea typeface="Verdana" panose="020B0604030504040204" pitchFamily="34" charset="0"/>
            </a:rPr>
            <a:t> — normal conversation</a:t>
          </a:r>
        </a:p>
        <a:p>
          <a:pPr algn="l"/>
          <a:r>
            <a:rPr lang="en-US" sz="1050" b="1">
              <a:latin typeface="Verdana" panose="020B0604030504040204" pitchFamily="34" charset="0"/>
              <a:ea typeface="Verdana" panose="020B0604030504040204" pitchFamily="34" charset="0"/>
            </a:rPr>
            <a:t>50 dBA </a:t>
          </a:r>
          <a:r>
            <a:rPr lang="en-US" sz="1050">
              <a:latin typeface="Verdana" panose="020B0604030504040204" pitchFamily="34" charset="0"/>
              <a:ea typeface="Verdana" panose="020B0604030504040204" pitchFamily="34" charset="0"/>
            </a:rPr>
            <a:t>— rainfall</a:t>
          </a:r>
        </a:p>
        <a:p>
          <a:pPr algn="l"/>
          <a:r>
            <a:rPr lang="en-US" sz="1050" b="1">
              <a:latin typeface="Verdana" panose="020B0604030504040204" pitchFamily="34" charset="0"/>
              <a:ea typeface="Verdana" panose="020B0604030504040204" pitchFamily="34" charset="0"/>
            </a:rPr>
            <a:t>40 dBA </a:t>
          </a:r>
          <a:r>
            <a:rPr lang="en-US" sz="1050">
              <a:latin typeface="Verdana" panose="020B0604030504040204" pitchFamily="34" charset="0"/>
              <a:ea typeface="Verdana" panose="020B0604030504040204" pitchFamily="34" charset="0"/>
            </a:rPr>
            <a:t>— refrigerator hum</a:t>
          </a:r>
        </a:p>
        <a:p>
          <a:pPr algn="l"/>
          <a:r>
            <a:rPr lang="en-US" sz="1050" b="1">
              <a:latin typeface="Verdana" panose="020B0604030504040204" pitchFamily="34" charset="0"/>
              <a:ea typeface="Verdana" panose="020B0604030504040204" pitchFamily="34" charset="0"/>
            </a:rPr>
            <a:t>30 dBA </a:t>
          </a:r>
          <a:r>
            <a:rPr lang="en-US" sz="1050">
              <a:latin typeface="Verdana" panose="020B0604030504040204" pitchFamily="34" charset="0"/>
              <a:ea typeface="Verdana" panose="020B0604030504040204" pitchFamily="34" charset="0"/>
            </a:rPr>
            <a:t>— soft whisper</a:t>
          </a:r>
          <a:endParaRPr lang="en-US" sz="1200">
            <a:latin typeface="Verdana" panose="020B0604030504040204" pitchFamily="34" charset="0"/>
            <a:ea typeface="Verdana" panose="020B0604030504040204" pitchFamily="34" charset="0"/>
          </a:endParaRPr>
        </a:p>
      </dgm:t>
    </dgm:pt>
    <dgm:pt modelId="{BBB23B7E-0CFD-44E0-B41A-B18E4CF97129}" type="parTrans" cxnId="{B60DC23C-3D6E-400F-A9FE-DF5EC1981192}">
      <dgm:prSet/>
      <dgm:spPr/>
      <dgm:t>
        <a:bodyPr/>
        <a:lstStyle/>
        <a:p>
          <a:endParaRPr lang="en-US" sz="2000">
            <a:latin typeface="Verdana" panose="020B0604030504040204" pitchFamily="34" charset="0"/>
            <a:ea typeface="Verdana" panose="020B0604030504040204" pitchFamily="34" charset="0"/>
          </a:endParaRPr>
        </a:p>
      </dgm:t>
    </dgm:pt>
    <dgm:pt modelId="{14D36BCD-4051-4222-B0F1-AD8A806A5A7A}" type="sibTrans" cxnId="{B60DC23C-3D6E-400F-A9FE-DF5EC1981192}">
      <dgm:prSet/>
      <dgm:spPr/>
      <dgm:t>
        <a:bodyPr/>
        <a:lstStyle/>
        <a:p>
          <a:endParaRPr lang="en-US" sz="2000">
            <a:latin typeface="Verdana" panose="020B0604030504040204" pitchFamily="34" charset="0"/>
            <a:ea typeface="Verdana" panose="020B0604030504040204" pitchFamily="34" charset="0"/>
          </a:endParaRPr>
        </a:p>
      </dgm:t>
    </dgm:pt>
    <dgm:pt modelId="{290E59BC-7193-4AE8-88E1-DB2F5DA8F368}" type="pres">
      <dgm:prSet presAssocID="{3FEC9042-0673-498D-9479-28BCD4E64D08}" presName="diagram" presStyleCnt="0">
        <dgm:presLayoutVars>
          <dgm:dir/>
          <dgm:resizeHandles val="exact"/>
        </dgm:presLayoutVars>
      </dgm:prSet>
      <dgm:spPr/>
    </dgm:pt>
    <dgm:pt modelId="{3DA51127-9E9D-4337-BB5F-911AFC01DBFF}" type="pres">
      <dgm:prSet presAssocID="{7D1799EC-204C-4150-AE34-25B899AFE11E}" presName="node" presStyleLbl="node1" presStyleIdx="0" presStyleCnt="5">
        <dgm:presLayoutVars>
          <dgm:bulletEnabled val="1"/>
        </dgm:presLayoutVars>
      </dgm:prSet>
      <dgm:spPr/>
    </dgm:pt>
    <dgm:pt modelId="{6D2A3D2F-AD35-441F-B937-9318CE2C9C13}" type="pres">
      <dgm:prSet presAssocID="{6D150697-E0AD-4371-B215-4DAF2CD0FC32}" presName="sibTrans" presStyleCnt="0"/>
      <dgm:spPr/>
    </dgm:pt>
    <dgm:pt modelId="{96E1CEE5-93F3-4A16-8578-F167C9CCB941}" type="pres">
      <dgm:prSet presAssocID="{C75BF526-C53B-4B50-8EFB-E877C757BCC0}" presName="node" presStyleLbl="node1" presStyleIdx="1" presStyleCnt="5">
        <dgm:presLayoutVars>
          <dgm:bulletEnabled val="1"/>
        </dgm:presLayoutVars>
      </dgm:prSet>
      <dgm:spPr/>
    </dgm:pt>
    <dgm:pt modelId="{03FCC834-65F3-43BA-9378-D8A41F33D913}" type="pres">
      <dgm:prSet presAssocID="{ADE0A0BE-8ED4-4677-B840-851834BCB8ED}" presName="sibTrans" presStyleCnt="0"/>
      <dgm:spPr/>
    </dgm:pt>
    <dgm:pt modelId="{8FFE5F2E-837E-4AFE-9FE1-AA5FAC1189F3}" type="pres">
      <dgm:prSet presAssocID="{E3F99B76-4C90-405E-96AC-452BF2B7E895}" presName="node" presStyleLbl="node1" presStyleIdx="2" presStyleCnt="5">
        <dgm:presLayoutVars>
          <dgm:bulletEnabled val="1"/>
        </dgm:presLayoutVars>
      </dgm:prSet>
      <dgm:spPr/>
    </dgm:pt>
    <dgm:pt modelId="{DBCB2939-2EC7-4F84-B17D-B2A2E8BB598E}" type="pres">
      <dgm:prSet presAssocID="{20187C14-E33E-49BE-8517-2B31D08CEA8F}" presName="sibTrans" presStyleCnt="0"/>
      <dgm:spPr/>
    </dgm:pt>
    <dgm:pt modelId="{FCDF2DEB-1B6E-43D2-9B0C-ABA1FBF658CD}" type="pres">
      <dgm:prSet presAssocID="{2EFCC03B-664F-42FE-81D0-0EF2D55F38A4}" presName="node" presStyleLbl="node1" presStyleIdx="3" presStyleCnt="5">
        <dgm:presLayoutVars>
          <dgm:bulletEnabled val="1"/>
        </dgm:presLayoutVars>
      </dgm:prSet>
      <dgm:spPr/>
    </dgm:pt>
    <dgm:pt modelId="{9B85E3B8-B1C8-4B81-9A58-107FA822DCD8}" type="pres">
      <dgm:prSet presAssocID="{44650A15-8906-4285-AFB4-907CA81F7B3D}" presName="sibTrans" presStyleCnt="0"/>
      <dgm:spPr/>
    </dgm:pt>
    <dgm:pt modelId="{D920D059-CA5C-4318-A4B7-01ECDB47BFC6}" type="pres">
      <dgm:prSet presAssocID="{2D085FF7-AA5B-41E2-8B4B-C01BBDFCBCDB}" presName="node" presStyleLbl="node1" presStyleIdx="4" presStyleCnt="5" custScaleX="106776" custScaleY="101109">
        <dgm:presLayoutVars>
          <dgm:bulletEnabled val="1"/>
        </dgm:presLayoutVars>
      </dgm:prSet>
      <dgm:spPr/>
    </dgm:pt>
  </dgm:ptLst>
  <dgm:cxnLst>
    <dgm:cxn modelId="{B60DC23C-3D6E-400F-A9FE-DF5EC1981192}" srcId="{3FEC9042-0673-498D-9479-28BCD4E64D08}" destId="{2D085FF7-AA5B-41E2-8B4B-C01BBDFCBCDB}" srcOrd="4" destOrd="0" parTransId="{BBB23B7E-0CFD-44E0-B41A-B18E4CF97129}" sibTransId="{14D36BCD-4051-4222-B0F1-AD8A806A5A7A}"/>
    <dgm:cxn modelId="{969C1D40-A74C-4799-8F85-FA871CA58945}" srcId="{3FEC9042-0673-498D-9479-28BCD4E64D08}" destId="{E3F99B76-4C90-405E-96AC-452BF2B7E895}" srcOrd="2" destOrd="0" parTransId="{A163A472-8064-467C-90CC-5DA3DB433D0B}" sibTransId="{20187C14-E33E-49BE-8517-2B31D08CEA8F}"/>
    <dgm:cxn modelId="{F599D46D-2995-4902-A4BB-05ED94DB3062}" type="presOf" srcId="{C75BF526-C53B-4B50-8EFB-E877C757BCC0}" destId="{96E1CEE5-93F3-4A16-8578-F167C9CCB941}" srcOrd="0" destOrd="0" presId="urn:microsoft.com/office/officeart/2005/8/layout/default"/>
    <dgm:cxn modelId="{D956874F-EF9D-4FF2-B3E1-D2CBC5B6D68C}" srcId="{3FEC9042-0673-498D-9479-28BCD4E64D08}" destId="{C75BF526-C53B-4B50-8EFB-E877C757BCC0}" srcOrd="1" destOrd="0" parTransId="{0C06A092-061D-4209-841B-D6AA31DFB99B}" sibTransId="{ADE0A0BE-8ED4-4677-B840-851834BCB8ED}"/>
    <dgm:cxn modelId="{9F6D3553-B037-4C14-9FC3-D7DE55230A9B}" type="presOf" srcId="{7D1799EC-204C-4150-AE34-25B899AFE11E}" destId="{3DA51127-9E9D-4337-BB5F-911AFC01DBFF}" srcOrd="0" destOrd="0" presId="urn:microsoft.com/office/officeart/2005/8/layout/default"/>
    <dgm:cxn modelId="{AE57BA57-9D54-49D5-80A0-5D17E9F02E9E}" srcId="{3FEC9042-0673-498D-9479-28BCD4E64D08}" destId="{2EFCC03B-664F-42FE-81D0-0EF2D55F38A4}" srcOrd="3" destOrd="0" parTransId="{AB4EEA01-DB16-45AB-A495-23C37C677300}" sibTransId="{44650A15-8906-4285-AFB4-907CA81F7B3D}"/>
    <dgm:cxn modelId="{F96D9890-9D1E-42F3-85DE-ECBB0F162EBB}" type="presOf" srcId="{2D085FF7-AA5B-41E2-8B4B-C01BBDFCBCDB}" destId="{D920D059-CA5C-4318-A4B7-01ECDB47BFC6}" srcOrd="0" destOrd="0" presId="urn:microsoft.com/office/officeart/2005/8/layout/default"/>
    <dgm:cxn modelId="{D181B2B2-53A4-4265-95F3-E37FE6DE7D7E}" type="presOf" srcId="{E3F99B76-4C90-405E-96AC-452BF2B7E895}" destId="{8FFE5F2E-837E-4AFE-9FE1-AA5FAC1189F3}" srcOrd="0" destOrd="0" presId="urn:microsoft.com/office/officeart/2005/8/layout/default"/>
    <dgm:cxn modelId="{3936AAB4-A564-47E1-96A0-3F5B918D08AC}" srcId="{3FEC9042-0673-498D-9479-28BCD4E64D08}" destId="{7D1799EC-204C-4150-AE34-25B899AFE11E}" srcOrd="0" destOrd="0" parTransId="{28928992-5472-4D5F-89DD-20547E8FEB3C}" sibTransId="{6D150697-E0AD-4371-B215-4DAF2CD0FC32}"/>
    <dgm:cxn modelId="{10795DE7-8B85-46D7-84AB-836759B0B481}" type="presOf" srcId="{2EFCC03B-664F-42FE-81D0-0EF2D55F38A4}" destId="{FCDF2DEB-1B6E-43D2-9B0C-ABA1FBF658CD}" srcOrd="0" destOrd="0" presId="urn:microsoft.com/office/officeart/2005/8/layout/default"/>
    <dgm:cxn modelId="{6A8D66ED-11D8-4D49-B963-922B79823664}" type="presOf" srcId="{3FEC9042-0673-498D-9479-28BCD4E64D08}" destId="{290E59BC-7193-4AE8-88E1-DB2F5DA8F368}" srcOrd="0" destOrd="0" presId="urn:microsoft.com/office/officeart/2005/8/layout/default"/>
    <dgm:cxn modelId="{54B2C08D-A72B-496A-847C-6C78F76EFC28}" type="presParOf" srcId="{290E59BC-7193-4AE8-88E1-DB2F5DA8F368}" destId="{3DA51127-9E9D-4337-BB5F-911AFC01DBFF}" srcOrd="0" destOrd="0" presId="urn:microsoft.com/office/officeart/2005/8/layout/default"/>
    <dgm:cxn modelId="{77DD6B75-0A85-49CD-A2E3-F7DE0961B206}" type="presParOf" srcId="{290E59BC-7193-4AE8-88E1-DB2F5DA8F368}" destId="{6D2A3D2F-AD35-441F-B937-9318CE2C9C13}" srcOrd="1" destOrd="0" presId="urn:microsoft.com/office/officeart/2005/8/layout/default"/>
    <dgm:cxn modelId="{C245C254-ADC4-443F-92F2-585FF6A03DB0}" type="presParOf" srcId="{290E59BC-7193-4AE8-88E1-DB2F5DA8F368}" destId="{96E1CEE5-93F3-4A16-8578-F167C9CCB941}" srcOrd="2" destOrd="0" presId="urn:microsoft.com/office/officeart/2005/8/layout/default"/>
    <dgm:cxn modelId="{CA706825-F909-4A92-AE16-5EC408D56C7E}" type="presParOf" srcId="{290E59BC-7193-4AE8-88E1-DB2F5DA8F368}" destId="{03FCC834-65F3-43BA-9378-D8A41F33D913}" srcOrd="3" destOrd="0" presId="urn:microsoft.com/office/officeart/2005/8/layout/default"/>
    <dgm:cxn modelId="{4E31B040-9D45-4551-9AF7-0B9FCCE0B2C6}" type="presParOf" srcId="{290E59BC-7193-4AE8-88E1-DB2F5DA8F368}" destId="{8FFE5F2E-837E-4AFE-9FE1-AA5FAC1189F3}" srcOrd="4" destOrd="0" presId="urn:microsoft.com/office/officeart/2005/8/layout/default"/>
    <dgm:cxn modelId="{9DE6CA81-8F17-4A58-B301-7A9662304926}" type="presParOf" srcId="{290E59BC-7193-4AE8-88E1-DB2F5DA8F368}" destId="{DBCB2939-2EC7-4F84-B17D-B2A2E8BB598E}" srcOrd="5" destOrd="0" presId="urn:microsoft.com/office/officeart/2005/8/layout/default"/>
    <dgm:cxn modelId="{BF2B28F8-58D1-46F4-9478-524D52090615}" type="presParOf" srcId="{290E59BC-7193-4AE8-88E1-DB2F5DA8F368}" destId="{FCDF2DEB-1B6E-43D2-9B0C-ABA1FBF658CD}" srcOrd="6" destOrd="0" presId="urn:microsoft.com/office/officeart/2005/8/layout/default"/>
    <dgm:cxn modelId="{5359B178-8275-4F6E-B9A2-7CC23A04EE88}" type="presParOf" srcId="{290E59BC-7193-4AE8-88E1-DB2F5DA8F368}" destId="{9B85E3B8-B1C8-4B81-9A58-107FA822DCD8}" srcOrd="7" destOrd="0" presId="urn:microsoft.com/office/officeart/2005/8/layout/default"/>
    <dgm:cxn modelId="{ECBE6DC3-24C5-4BA3-A1BB-E5E02B8A76E9}" type="presParOf" srcId="{290E59BC-7193-4AE8-88E1-DB2F5DA8F368}" destId="{D920D059-CA5C-4318-A4B7-01ECDB47BFC6}"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51127-9E9D-4337-BB5F-911AFC01DBFF}">
      <dsp:nvSpPr>
        <dsp:cNvPr id="0" name=""/>
        <dsp:cNvSpPr/>
      </dsp:nvSpPr>
      <dsp:spPr>
        <a:xfrm>
          <a:off x="0" y="494628"/>
          <a:ext cx="2351106" cy="14106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Verdana" panose="020B0604030504040204" pitchFamily="34" charset="0"/>
              <a:ea typeface="Verdana" panose="020B0604030504040204" pitchFamily="34" charset="0"/>
            </a:rPr>
            <a:t>53 dBA </a:t>
          </a:r>
          <a:r>
            <a:rPr lang="en-US" sz="1400" kern="1200">
              <a:latin typeface="Verdana" panose="020B0604030504040204" pitchFamily="34" charset="0"/>
              <a:ea typeface="Verdana" panose="020B0604030504040204" pitchFamily="34" charset="0"/>
            </a:rPr>
            <a:t>— one foot straight out from the exhaust port</a:t>
          </a:r>
        </a:p>
      </dsp:txBody>
      <dsp:txXfrm>
        <a:off x="0" y="494628"/>
        <a:ext cx="2351106" cy="1410664"/>
      </dsp:txXfrm>
    </dsp:sp>
    <dsp:sp modelId="{96E1CEE5-93F3-4A16-8578-F167C9CCB941}">
      <dsp:nvSpPr>
        <dsp:cNvPr id="0" name=""/>
        <dsp:cNvSpPr/>
      </dsp:nvSpPr>
      <dsp:spPr>
        <a:xfrm>
          <a:off x="2586217" y="494628"/>
          <a:ext cx="2351106" cy="14106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Verdana" panose="020B0604030504040204" pitchFamily="34" charset="0"/>
              <a:ea typeface="Verdana" panose="020B0604030504040204" pitchFamily="34" charset="0"/>
            </a:rPr>
            <a:t>48 dBA </a:t>
          </a:r>
          <a:r>
            <a:rPr lang="en-US" sz="1400" kern="1200">
              <a:latin typeface="Verdana" panose="020B0604030504040204" pitchFamily="34" charset="0"/>
              <a:ea typeface="Verdana" panose="020B0604030504040204" pitchFamily="34" charset="0"/>
            </a:rPr>
            <a:t>— one foot to the side of the exhaust port</a:t>
          </a:r>
        </a:p>
      </dsp:txBody>
      <dsp:txXfrm>
        <a:off x="2586217" y="494628"/>
        <a:ext cx="2351106" cy="1410664"/>
      </dsp:txXfrm>
    </dsp:sp>
    <dsp:sp modelId="{8FFE5F2E-837E-4AFE-9FE1-AA5FAC1189F3}">
      <dsp:nvSpPr>
        <dsp:cNvPr id="0" name=""/>
        <dsp:cNvSpPr/>
      </dsp:nvSpPr>
      <dsp:spPr>
        <a:xfrm>
          <a:off x="5172435" y="494628"/>
          <a:ext cx="2351106" cy="14106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Verdana" panose="020B0604030504040204" pitchFamily="34" charset="0"/>
              <a:ea typeface="Verdana" panose="020B0604030504040204" pitchFamily="34" charset="0"/>
            </a:rPr>
            <a:t>46 dBA </a:t>
          </a:r>
          <a:r>
            <a:rPr lang="en-US" sz="1400" kern="1200">
              <a:latin typeface="Verdana" panose="020B0604030504040204" pitchFamily="34" charset="0"/>
              <a:ea typeface="Verdana" panose="020B0604030504040204" pitchFamily="34" charset="0"/>
            </a:rPr>
            <a:t>— five feet away, at the mechanical room door</a:t>
          </a:r>
        </a:p>
      </dsp:txBody>
      <dsp:txXfrm>
        <a:off x="5172435" y="494628"/>
        <a:ext cx="2351106" cy="1410664"/>
      </dsp:txXfrm>
    </dsp:sp>
    <dsp:sp modelId="{FCDF2DEB-1B6E-43D2-9B0C-ABA1FBF658CD}">
      <dsp:nvSpPr>
        <dsp:cNvPr id="0" name=""/>
        <dsp:cNvSpPr/>
      </dsp:nvSpPr>
      <dsp:spPr>
        <a:xfrm>
          <a:off x="1213453" y="2148225"/>
          <a:ext cx="2351106" cy="14106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latin typeface="Verdana" panose="020B0604030504040204" pitchFamily="34" charset="0"/>
              <a:ea typeface="Verdana" panose="020B0604030504040204" pitchFamily="34" charset="0"/>
            </a:rPr>
            <a:t>37 dBA </a:t>
          </a:r>
          <a:r>
            <a:rPr lang="en-US" sz="1400" kern="1200">
              <a:latin typeface="Verdana" panose="020B0604030504040204" pitchFamily="34" charset="0"/>
              <a:ea typeface="Verdana" panose="020B0604030504040204" pitchFamily="34" charset="0"/>
            </a:rPr>
            <a:t>— four feet to the side of the mechanical room door</a:t>
          </a:r>
        </a:p>
      </dsp:txBody>
      <dsp:txXfrm>
        <a:off x="1213453" y="2148225"/>
        <a:ext cx="2351106" cy="1410664"/>
      </dsp:txXfrm>
    </dsp:sp>
    <dsp:sp modelId="{D920D059-CA5C-4318-A4B7-01ECDB47BFC6}">
      <dsp:nvSpPr>
        <dsp:cNvPr id="0" name=""/>
        <dsp:cNvSpPr/>
      </dsp:nvSpPr>
      <dsp:spPr>
        <a:xfrm>
          <a:off x="3799670" y="2140403"/>
          <a:ext cx="2510417" cy="14263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1" kern="1200">
              <a:latin typeface="Verdana" panose="020B0604030504040204" pitchFamily="34" charset="0"/>
              <a:ea typeface="Verdana" panose="020B0604030504040204" pitchFamily="34" charset="0"/>
            </a:rPr>
            <a:t>For reference, here are other noise levels on this scale:</a:t>
          </a:r>
        </a:p>
        <a:p>
          <a:pPr marL="0" lvl="0" indent="0" algn="l" defTabSz="533400">
            <a:lnSpc>
              <a:spcPct val="90000"/>
            </a:lnSpc>
            <a:spcBef>
              <a:spcPct val="0"/>
            </a:spcBef>
            <a:spcAft>
              <a:spcPct val="35000"/>
            </a:spcAft>
            <a:buNone/>
          </a:pPr>
          <a:r>
            <a:rPr lang="en-US" sz="1050" b="1" kern="1200">
              <a:latin typeface="Verdana" panose="020B0604030504040204" pitchFamily="34" charset="0"/>
              <a:ea typeface="Verdana" panose="020B0604030504040204" pitchFamily="34" charset="0"/>
            </a:rPr>
            <a:t>60 dBA</a:t>
          </a:r>
          <a:r>
            <a:rPr lang="en-US" sz="1050" kern="1200">
              <a:latin typeface="Verdana" panose="020B0604030504040204" pitchFamily="34" charset="0"/>
              <a:ea typeface="Verdana" panose="020B0604030504040204" pitchFamily="34" charset="0"/>
            </a:rPr>
            <a:t> — normal conversation</a:t>
          </a:r>
        </a:p>
        <a:p>
          <a:pPr marL="0" lvl="0" indent="0" algn="l" defTabSz="533400">
            <a:lnSpc>
              <a:spcPct val="90000"/>
            </a:lnSpc>
            <a:spcBef>
              <a:spcPct val="0"/>
            </a:spcBef>
            <a:spcAft>
              <a:spcPct val="35000"/>
            </a:spcAft>
            <a:buNone/>
          </a:pPr>
          <a:r>
            <a:rPr lang="en-US" sz="1050" b="1" kern="1200">
              <a:latin typeface="Verdana" panose="020B0604030504040204" pitchFamily="34" charset="0"/>
              <a:ea typeface="Verdana" panose="020B0604030504040204" pitchFamily="34" charset="0"/>
            </a:rPr>
            <a:t>50 dBA </a:t>
          </a:r>
          <a:r>
            <a:rPr lang="en-US" sz="1050" kern="1200">
              <a:latin typeface="Verdana" panose="020B0604030504040204" pitchFamily="34" charset="0"/>
              <a:ea typeface="Verdana" panose="020B0604030504040204" pitchFamily="34" charset="0"/>
            </a:rPr>
            <a:t>— rainfall</a:t>
          </a:r>
        </a:p>
        <a:p>
          <a:pPr marL="0" lvl="0" indent="0" algn="l" defTabSz="533400">
            <a:lnSpc>
              <a:spcPct val="90000"/>
            </a:lnSpc>
            <a:spcBef>
              <a:spcPct val="0"/>
            </a:spcBef>
            <a:spcAft>
              <a:spcPct val="35000"/>
            </a:spcAft>
            <a:buNone/>
          </a:pPr>
          <a:r>
            <a:rPr lang="en-US" sz="1050" b="1" kern="1200">
              <a:latin typeface="Verdana" panose="020B0604030504040204" pitchFamily="34" charset="0"/>
              <a:ea typeface="Verdana" panose="020B0604030504040204" pitchFamily="34" charset="0"/>
            </a:rPr>
            <a:t>40 dBA </a:t>
          </a:r>
          <a:r>
            <a:rPr lang="en-US" sz="1050" kern="1200">
              <a:latin typeface="Verdana" panose="020B0604030504040204" pitchFamily="34" charset="0"/>
              <a:ea typeface="Verdana" panose="020B0604030504040204" pitchFamily="34" charset="0"/>
            </a:rPr>
            <a:t>— refrigerator hum</a:t>
          </a:r>
        </a:p>
        <a:p>
          <a:pPr marL="0" lvl="0" indent="0" algn="l" defTabSz="533400">
            <a:lnSpc>
              <a:spcPct val="90000"/>
            </a:lnSpc>
            <a:spcBef>
              <a:spcPct val="0"/>
            </a:spcBef>
            <a:spcAft>
              <a:spcPct val="35000"/>
            </a:spcAft>
            <a:buNone/>
          </a:pPr>
          <a:r>
            <a:rPr lang="en-US" sz="1050" b="1" kern="1200">
              <a:latin typeface="Verdana" panose="020B0604030504040204" pitchFamily="34" charset="0"/>
              <a:ea typeface="Verdana" panose="020B0604030504040204" pitchFamily="34" charset="0"/>
            </a:rPr>
            <a:t>30 dBA </a:t>
          </a:r>
          <a:r>
            <a:rPr lang="en-US" sz="1050" kern="1200">
              <a:latin typeface="Verdana" panose="020B0604030504040204" pitchFamily="34" charset="0"/>
              <a:ea typeface="Verdana" panose="020B0604030504040204" pitchFamily="34" charset="0"/>
            </a:rPr>
            <a:t>— soft whisper</a:t>
          </a:r>
          <a:endParaRPr lang="en-US" sz="1200" kern="1200">
            <a:latin typeface="Verdana" panose="020B0604030504040204" pitchFamily="34" charset="0"/>
            <a:ea typeface="Verdana" panose="020B0604030504040204" pitchFamily="34" charset="0"/>
          </a:endParaRPr>
        </a:p>
      </dsp:txBody>
      <dsp:txXfrm>
        <a:off x="3799670" y="2140403"/>
        <a:ext cx="2510417" cy="14263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D08CA-4A99-4D08-B203-DEF51EE83495}" type="datetimeFigureOut">
              <a:rPr lang="en-US" smtClean="0"/>
              <a:t>12/28/2022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36784-BA39-4363-9014-7C5CC119DCB5}" type="slidenum">
              <a:rPr lang="en-US" smtClean="0"/>
              <a:t>‹#›</a:t>
            </a:fld>
            <a:endParaRPr lang="en-US"/>
          </a:p>
        </p:txBody>
      </p:sp>
    </p:spTree>
    <p:extLst>
      <p:ext uri="{BB962C8B-B14F-4D97-AF65-F5344CB8AC3E}">
        <p14:creationId xmlns:p14="http://schemas.microsoft.com/office/powerpoint/2010/main" val="230235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b="1" dirty="0"/>
              <a:t>P1001</a:t>
            </a:r>
          </a:p>
          <a:p>
            <a:r>
              <a:rPr lang="en-US" b="1" dirty="0"/>
              <a:t>Point of Slide: </a:t>
            </a:r>
            <a:r>
              <a:rPr lang="en-US" b="0" dirty="0"/>
              <a:t>Title Slide – The Value of Electric Hybrid Water Heaters (EHWH), Helping Consumer Make the Best Water Heating Decisions</a:t>
            </a:r>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348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P1047</a:t>
            </a:r>
          </a:p>
          <a:p>
            <a:r>
              <a:rPr lang="en-US" b="1" dirty="0"/>
              <a:t>Point of Slide: </a:t>
            </a:r>
            <a:r>
              <a:rPr lang="en-US" b="0" dirty="0"/>
              <a:t>Provide recommendations for choosing the right size tank for a household - recommendation to size up a size</a:t>
            </a:r>
          </a:p>
        </p:txBody>
      </p:sp>
      <p:sp>
        <p:nvSpPr>
          <p:cNvPr id="4" name="Slide Number Placeholder 3"/>
          <p:cNvSpPr>
            <a:spLocks noGrp="1"/>
          </p:cNvSpPr>
          <p:nvPr>
            <p:ph type="sldNum" sz="quarter" idx="5"/>
          </p:nvPr>
        </p:nvSpPr>
        <p:spPr/>
        <p:txBody>
          <a:bodyPr/>
          <a:lstStyle/>
          <a:p>
            <a:fld id="{6B736784-BA39-4363-9014-7C5CC119DCB5}" type="slidenum">
              <a:rPr lang="en-US" smtClean="0"/>
              <a:t>10</a:t>
            </a:fld>
            <a:endParaRPr lang="en-US"/>
          </a:p>
        </p:txBody>
      </p:sp>
    </p:spTree>
    <p:extLst>
      <p:ext uri="{BB962C8B-B14F-4D97-AF65-F5344CB8AC3E}">
        <p14:creationId xmlns:p14="http://schemas.microsoft.com/office/powerpoint/2010/main" val="34584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P1055</a:t>
            </a:r>
          </a:p>
          <a:p>
            <a:r>
              <a:rPr lang="en-US" b="1" dirty="0"/>
              <a:t>Purpose:</a:t>
            </a:r>
          </a:p>
        </p:txBody>
      </p:sp>
      <p:sp>
        <p:nvSpPr>
          <p:cNvPr id="4" name="Slide Number Placeholder 3"/>
          <p:cNvSpPr>
            <a:spLocks noGrp="1"/>
          </p:cNvSpPr>
          <p:nvPr>
            <p:ph type="sldNum" sz="quarter" idx="5"/>
          </p:nvPr>
        </p:nvSpPr>
        <p:spPr/>
        <p:txBody>
          <a:bodyPr/>
          <a:lstStyle/>
          <a:p>
            <a:fld id="{F35A7E6B-3311-4695-89E7-0A30E5BBF90C}" type="slidenum">
              <a:rPr lang="en-US" smtClean="0"/>
              <a:t>11</a:t>
            </a:fld>
            <a:endParaRPr lang="en-US"/>
          </a:p>
        </p:txBody>
      </p:sp>
    </p:spTree>
    <p:extLst>
      <p:ext uri="{BB962C8B-B14F-4D97-AF65-F5344CB8AC3E}">
        <p14:creationId xmlns:p14="http://schemas.microsoft.com/office/powerpoint/2010/main" val="53393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P1057</a:t>
            </a:r>
          </a:p>
          <a:p>
            <a:r>
              <a:rPr lang="en-US" b="1" dirty="0"/>
              <a:t>Purpose:</a:t>
            </a:r>
          </a:p>
        </p:txBody>
      </p:sp>
      <p:sp>
        <p:nvSpPr>
          <p:cNvPr id="4" name="Slide Number Placeholder 3"/>
          <p:cNvSpPr>
            <a:spLocks noGrp="1"/>
          </p:cNvSpPr>
          <p:nvPr>
            <p:ph type="sldNum" sz="quarter" idx="5"/>
          </p:nvPr>
        </p:nvSpPr>
        <p:spPr/>
        <p:txBody>
          <a:bodyPr/>
          <a:lstStyle/>
          <a:p>
            <a:fld id="{F35A7E6B-3311-4695-89E7-0A30E5BBF90C}" type="slidenum">
              <a:rPr lang="en-US" smtClean="0"/>
              <a:t>12</a:t>
            </a:fld>
            <a:endParaRPr lang="en-US"/>
          </a:p>
        </p:txBody>
      </p:sp>
    </p:spTree>
    <p:extLst>
      <p:ext uri="{BB962C8B-B14F-4D97-AF65-F5344CB8AC3E}">
        <p14:creationId xmlns:p14="http://schemas.microsoft.com/office/powerpoint/2010/main" val="1848475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pPr defTabSz="931774">
              <a:defRPr/>
            </a:pPr>
            <a:r>
              <a:rPr lang="en-US" b="1" dirty="0"/>
              <a:t>P1059</a:t>
            </a:r>
          </a:p>
          <a:p>
            <a:pPr defTabSz="931774">
              <a:defRPr/>
            </a:pPr>
            <a:r>
              <a:rPr lang="en-US" b="1" dirty="0"/>
              <a:t>Point</a:t>
            </a:r>
            <a:r>
              <a:rPr lang="en-US" b="1" baseline="0" dirty="0"/>
              <a:t> of Slide: </a:t>
            </a:r>
            <a:r>
              <a:rPr lang="en-US" b="0" baseline="0" dirty="0"/>
              <a:t>Explain noise scale and provides real-world comparisons for relativity </a:t>
            </a:r>
          </a:p>
          <a:p>
            <a:pPr defTabSz="931774">
              <a:defRPr/>
            </a:pPr>
            <a:endParaRPr lang="en-US" b="1" baseline="0" dirty="0"/>
          </a:p>
          <a:p>
            <a:endParaRPr lang="en-US" dirty="0"/>
          </a:p>
        </p:txBody>
      </p:sp>
    </p:spTree>
    <p:extLst>
      <p:ext uri="{BB962C8B-B14F-4D97-AF65-F5344CB8AC3E}">
        <p14:creationId xmlns:p14="http://schemas.microsoft.com/office/powerpoint/2010/main" val="1217277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P1060</a:t>
            </a:r>
          </a:p>
          <a:p>
            <a:pPr defTabSz="931774">
              <a:defRPr/>
            </a:pPr>
            <a:r>
              <a:rPr lang="en-US" b="1" dirty="0"/>
              <a:t>Point</a:t>
            </a:r>
            <a:r>
              <a:rPr lang="en-US" b="1" baseline="0" dirty="0"/>
              <a:t> of Slide: </a:t>
            </a:r>
            <a:r>
              <a:rPr lang="en-US" b="0" baseline="0" dirty="0"/>
              <a:t>Provide real world EHWH sound results from a measured installation study</a:t>
            </a:r>
          </a:p>
          <a:p>
            <a:pPr defTabSz="931774">
              <a:defRPr/>
            </a:pPr>
            <a:endParaRPr lang="en-US" b="1" baseline="0" dirty="0"/>
          </a:p>
          <a:p>
            <a:endParaRPr lang="en-US" dirty="0"/>
          </a:p>
        </p:txBody>
      </p:sp>
      <p:sp>
        <p:nvSpPr>
          <p:cNvPr id="4" name="Slide Number Placeholder 3"/>
          <p:cNvSpPr>
            <a:spLocks noGrp="1"/>
          </p:cNvSpPr>
          <p:nvPr>
            <p:ph type="sldNum" sz="quarter" idx="5"/>
          </p:nvPr>
        </p:nvSpPr>
        <p:spPr/>
        <p:txBody>
          <a:bodyPr/>
          <a:lstStyle/>
          <a:p>
            <a:fld id="{6B736784-BA39-4363-9014-7C5CC119DCB5}" type="slidenum">
              <a:rPr lang="en-US" smtClean="0"/>
              <a:t>14</a:t>
            </a:fld>
            <a:endParaRPr lang="en-US"/>
          </a:p>
        </p:txBody>
      </p:sp>
    </p:spTree>
    <p:extLst>
      <p:ext uri="{BB962C8B-B14F-4D97-AF65-F5344CB8AC3E}">
        <p14:creationId xmlns:p14="http://schemas.microsoft.com/office/powerpoint/2010/main" val="339360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P1064</a:t>
            </a:r>
          </a:p>
          <a:p>
            <a:pPr defTabSz="931774">
              <a:defRPr/>
            </a:pPr>
            <a:r>
              <a:rPr lang="en-US" b="1" dirty="0"/>
              <a:t>Point</a:t>
            </a:r>
            <a:r>
              <a:rPr lang="en-US" b="1" baseline="0" dirty="0"/>
              <a:t> of Slide: </a:t>
            </a:r>
            <a:r>
              <a:rPr lang="en-US" b="0" baseline="0" dirty="0"/>
              <a:t>Provide real world example of consumer feedback on EHWH noise</a:t>
            </a:r>
          </a:p>
          <a:p>
            <a:endParaRPr lang="en-US" dirty="0"/>
          </a:p>
        </p:txBody>
      </p:sp>
      <p:sp>
        <p:nvSpPr>
          <p:cNvPr id="4" name="Slide Number Placeholder 3"/>
          <p:cNvSpPr>
            <a:spLocks noGrp="1"/>
          </p:cNvSpPr>
          <p:nvPr>
            <p:ph type="sldNum" sz="quarter" idx="5"/>
          </p:nvPr>
        </p:nvSpPr>
        <p:spPr/>
        <p:txBody>
          <a:bodyPr/>
          <a:lstStyle/>
          <a:p>
            <a:fld id="{6B736784-BA39-4363-9014-7C5CC119DCB5}" type="slidenum">
              <a:rPr lang="en-US" smtClean="0"/>
              <a:t>15</a:t>
            </a:fld>
            <a:endParaRPr lang="en-US"/>
          </a:p>
        </p:txBody>
      </p:sp>
    </p:spTree>
    <p:extLst>
      <p:ext uri="{BB962C8B-B14F-4D97-AF65-F5344CB8AC3E}">
        <p14:creationId xmlns:p14="http://schemas.microsoft.com/office/powerpoint/2010/main" val="2865293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P1063</a:t>
            </a:r>
          </a:p>
          <a:p>
            <a:pPr defTabSz="931774">
              <a:defRPr/>
            </a:pPr>
            <a:r>
              <a:rPr lang="en-US" b="1"/>
              <a:t>Point</a:t>
            </a:r>
            <a:r>
              <a:rPr lang="en-US" b="1" baseline="0"/>
              <a:t> of Slide: </a:t>
            </a:r>
            <a:r>
              <a:rPr lang="en-US" b="0" baseline="0"/>
              <a:t>Provide recommendations for low-noise installation, and seismic strapping considerations. </a:t>
            </a:r>
          </a:p>
          <a:p>
            <a:endParaRPr lang="en-US"/>
          </a:p>
        </p:txBody>
      </p:sp>
      <p:sp>
        <p:nvSpPr>
          <p:cNvPr id="4" name="Slide Number Placeholder 3"/>
          <p:cNvSpPr>
            <a:spLocks noGrp="1"/>
          </p:cNvSpPr>
          <p:nvPr>
            <p:ph type="sldNum" sz="quarter" idx="5"/>
          </p:nvPr>
        </p:nvSpPr>
        <p:spPr/>
        <p:txBody>
          <a:bodyPr/>
          <a:lstStyle/>
          <a:p>
            <a:fld id="{6B736784-BA39-4363-9014-7C5CC119DCB5}" type="slidenum">
              <a:rPr lang="en-US" smtClean="0"/>
              <a:t>16</a:t>
            </a:fld>
            <a:endParaRPr lang="en-US"/>
          </a:p>
        </p:txBody>
      </p:sp>
    </p:spTree>
    <p:extLst>
      <p:ext uri="{BB962C8B-B14F-4D97-AF65-F5344CB8AC3E}">
        <p14:creationId xmlns:p14="http://schemas.microsoft.com/office/powerpoint/2010/main" val="168016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P1075</a:t>
            </a:r>
          </a:p>
          <a:p>
            <a:pPr defTabSz="931774">
              <a:defRPr/>
            </a:pPr>
            <a:r>
              <a:rPr lang="en-US" b="1" dirty="0"/>
              <a:t>Point</a:t>
            </a:r>
            <a:r>
              <a:rPr lang="en-US" b="1" baseline="0" dirty="0"/>
              <a:t> of Slide: </a:t>
            </a:r>
            <a:r>
              <a:rPr lang="en-US" b="0" baseline="0" dirty="0"/>
              <a:t>Introduce typical installation sequence for manufacturer homes</a:t>
            </a:r>
          </a:p>
        </p:txBody>
      </p:sp>
      <p:sp>
        <p:nvSpPr>
          <p:cNvPr id="4" name="Slide Number Placeholder 3"/>
          <p:cNvSpPr>
            <a:spLocks noGrp="1"/>
          </p:cNvSpPr>
          <p:nvPr>
            <p:ph type="sldNum" sz="quarter" idx="5"/>
          </p:nvPr>
        </p:nvSpPr>
        <p:spPr/>
        <p:txBody>
          <a:bodyPr/>
          <a:lstStyle/>
          <a:p>
            <a:fld id="{6B736784-BA39-4363-9014-7C5CC119DCB5}" type="slidenum">
              <a:rPr lang="en-US" smtClean="0"/>
              <a:t>17</a:t>
            </a:fld>
            <a:endParaRPr lang="en-US"/>
          </a:p>
        </p:txBody>
      </p:sp>
    </p:spTree>
    <p:extLst>
      <p:ext uri="{BB962C8B-B14F-4D97-AF65-F5344CB8AC3E}">
        <p14:creationId xmlns:p14="http://schemas.microsoft.com/office/powerpoint/2010/main" val="3675185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P1076</a:t>
            </a:r>
          </a:p>
          <a:p>
            <a:pPr defTabSz="931774">
              <a:defRPr/>
            </a:pPr>
            <a:r>
              <a:rPr lang="en-US" b="1" dirty="0"/>
              <a:t>Point</a:t>
            </a:r>
            <a:r>
              <a:rPr lang="en-US" b="1" baseline="0" dirty="0"/>
              <a:t> of Slide: </a:t>
            </a:r>
            <a:r>
              <a:rPr lang="en-US" b="0" baseline="0" dirty="0"/>
              <a:t>Introduce typical installation sequence for manufacturer homes</a:t>
            </a:r>
          </a:p>
          <a:p>
            <a:endParaRPr lang="en-US" dirty="0"/>
          </a:p>
        </p:txBody>
      </p:sp>
      <p:sp>
        <p:nvSpPr>
          <p:cNvPr id="4" name="Slide Number Placeholder 3"/>
          <p:cNvSpPr>
            <a:spLocks noGrp="1"/>
          </p:cNvSpPr>
          <p:nvPr>
            <p:ph type="sldNum" sz="quarter" idx="5"/>
          </p:nvPr>
        </p:nvSpPr>
        <p:spPr/>
        <p:txBody>
          <a:bodyPr/>
          <a:lstStyle/>
          <a:p>
            <a:fld id="{6B736784-BA39-4363-9014-7C5CC119DCB5}" type="slidenum">
              <a:rPr lang="en-US" smtClean="0"/>
              <a:t>18</a:t>
            </a:fld>
            <a:endParaRPr lang="en-US"/>
          </a:p>
        </p:txBody>
      </p:sp>
    </p:spTree>
    <p:extLst>
      <p:ext uri="{BB962C8B-B14F-4D97-AF65-F5344CB8AC3E}">
        <p14:creationId xmlns:p14="http://schemas.microsoft.com/office/powerpoint/2010/main" val="2944029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P1081</a:t>
            </a:r>
          </a:p>
          <a:p>
            <a:pPr defTabSz="931774">
              <a:defRPr/>
            </a:pPr>
            <a:r>
              <a:rPr lang="en-US" b="1" dirty="0"/>
              <a:t>Point</a:t>
            </a:r>
            <a:r>
              <a:rPr lang="en-US" b="1" baseline="0" dirty="0"/>
              <a:t> of Slide: </a:t>
            </a:r>
            <a:r>
              <a:rPr lang="en-US" b="0" baseline="0" dirty="0"/>
              <a:t>Support contractor decision to pick the right tank for the job</a:t>
            </a:r>
          </a:p>
        </p:txBody>
      </p:sp>
      <p:sp>
        <p:nvSpPr>
          <p:cNvPr id="4" name="Slide Number Placeholder 3"/>
          <p:cNvSpPr>
            <a:spLocks noGrp="1"/>
          </p:cNvSpPr>
          <p:nvPr>
            <p:ph type="sldNum" sz="quarter" idx="5"/>
          </p:nvPr>
        </p:nvSpPr>
        <p:spPr/>
        <p:txBody>
          <a:bodyPr/>
          <a:lstStyle/>
          <a:p>
            <a:fld id="{6B736784-BA39-4363-9014-7C5CC119DCB5}" type="slidenum">
              <a:rPr lang="en-US" smtClean="0"/>
              <a:t>19</a:t>
            </a:fld>
            <a:endParaRPr lang="en-US"/>
          </a:p>
        </p:txBody>
      </p:sp>
    </p:spTree>
    <p:extLst>
      <p:ext uri="{BB962C8B-B14F-4D97-AF65-F5344CB8AC3E}">
        <p14:creationId xmlns:p14="http://schemas.microsoft.com/office/powerpoint/2010/main" val="129539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pPr defTabSz="931774">
              <a:defRPr/>
            </a:pPr>
            <a:r>
              <a:rPr lang="en-US" b="1"/>
              <a:t>P0125</a:t>
            </a:r>
          </a:p>
          <a:p>
            <a:pPr defTabSz="931774">
              <a:defRPr/>
            </a:pPr>
            <a:r>
              <a:rPr lang="en-US" b="1"/>
              <a:t>Point of Slide: </a:t>
            </a:r>
            <a:r>
              <a:rPr lang="en-US" b="0"/>
              <a:t>Provides information and resources for available utility rebate programs</a:t>
            </a:r>
          </a:p>
          <a:p>
            <a:pPr defTabSz="931774">
              <a:defRPr/>
            </a:pPr>
            <a:endParaRPr lang="en-US"/>
          </a:p>
          <a:p>
            <a:endParaRPr lang="en-US"/>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209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P1085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Point of Slide: </a:t>
            </a:r>
            <a:r>
              <a:rPr lang="en-US" b="0" dirty="0"/>
              <a:t>Introduce and define cold climate territories for reference in following slides</a:t>
            </a:r>
            <a:endParaRPr lang="en-US" b="1" dirty="0"/>
          </a:p>
          <a:p>
            <a:endParaRPr lang="en-US" dirty="0"/>
          </a:p>
        </p:txBody>
      </p:sp>
      <p:sp>
        <p:nvSpPr>
          <p:cNvPr id="4" name="Slide Number Placeholder 3"/>
          <p:cNvSpPr>
            <a:spLocks noGrp="1"/>
          </p:cNvSpPr>
          <p:nvPr>
            <p:ph type="sldNum" sz="quarter" idx="5"/>
          </p:nvPr>
        </p:nvSpPr>
        <p:spPr/>
        <p:txBody>
          <a:bodyPr/>
          <a:lstStyle/>
          <a:p>
            <a:fld id="{6B736784-BA39-4363-9014-7C5CC119DCB5}" type="slidenum">
              <a:rPr lang="en-US" smtClean="0"/>
              <a:t>20</a:t>
            </a:fld>
            <a:endParaRPr lang="en-US"/>
          </a:p>
        </p:txBody>
      </p:sp>
    </p:spTree>
    <p:extLst>
      <p:ext uri="{BB962C8B-B14F-4D97-AF65-F5344CB8AC3E}">
        <p14:creationId xmlns:p14="http://schemas.microsoft.com/office/powerpoint/2010/main" val="455853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pPr defTabSz="931774">
              <a:defRPr/>
            </a:pPr>
            <a:r>
              <a:rPr lang="en-US" b="1" baseline="0" dirty="0"/>
              <a:t>P1086</a:t>
            </a:r>
          </a:p>
          <a:p>
            <a:pPr defTabSz="931774">
              <a:defRPr/>
            </a:pPr>
            <a:r>
              <a:rPr lang="en-US" b="1" baseline="0" dirty="0"/>
              <a:t>Point of Slide: </a:t>
            </a:r>
            <a:r>
              <a:rPr lang="en-US" b="0" baseline="0" dirty="0"/>
              <a:t>Introduce important aspects for EHWH installations in cold climates</a:t>
            </a:r>
          </a:p>
          <a:p>
            <a:pPr defTabSz="931774">
              <a:defRPr/>
            </a:pPr>
            <a:endParaRPr lang="en-US" b="0" baseline="0"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325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P1090</a:t>
            </a:r>
          </a:p>
        </p:txBody>
      </p:sp>
      <p:sp>
        <p:nvSpPr>
          <p:cNvPr id="4" name="Slide Number Placeholder 3"/>
          <p:cNvSpPr>
            <a:spLocks noGrp="1"/>
          </p:cNvSpPr>
          <p:nvPr>
            <p:ph type="sldNum" sz="quarter" idx="5"/>
          </p:nvPr>
        </p:nvSpPr>
        <p:spPr/>
        <p:txBody>
          <a:bodyPr/>
          <a:lstStyle/>
          <a:p>
            <a:fld id="{6B736784-BA39-4363-9014-7C5CC119DCB5}" type="slidenum">
              <a:rPr lang="en-US" smtClean="0"/>
              <a:t>22</a:t>
            </a:fld>
            <a:endParaRPr lang="en-US"/>
          </a:p>
        </p:txBody>
      </p:sp>
    </p:spTree>
    <p:extLst>
      <p:ext uri="{BB962C8B-B14F-4D97-AF65-F5344CB8AC3E}">
        <p14:creationId xmlns:p14="http://schemas.microsoft.com/office/powerpoint/2010/main" val="2338770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P1091</a:t>
            </a:r>
          </a:p>
        </p:txBody>
      </p:sp>
      <p:sp>
        <p:nvSpPr>
          <p:cNvPr id="4" name="Slide Number Placeholder 3"/>
          <p:cNvSpPr>
            <a:spLocks noGrp="1"/>
          </p:cNvSpPr>
          <p:nvPr>
            <p:ph type="sldNum" sz="quarter" idx="5"/>
          </p:nvPr>
        </p:nvSpPr>
        <p:spPr/>
        <p:txBody>
          <a:bodyPr/>
          <a:lstStyle/>
          <a:p>
            <a:fld id="{90F75335-ECCA-4DC9-B892-55F232DE4A8F}" type="slidenum">
              <a:rPr lang="en-US" smtClean="0"/>
              <a:t>23</a:t>
            </a:fld>
            <a:endParaRPr lang="en-US"/>
          </a:p>
        </p:txBody>
      </p:sp>
    </p:spTree>
    <p:extLst>
      <p:ext uri="{BB962C8B-B14F-4D97-AF65-F5344CB8AC3E}">
        <p14:creationId xmlns:p14="http://schemas.microsoft.com/office/powerpoint/2010/main" val="3702140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P1102</a:t>
            </a:r>
          </a:p>
          <a:p>
            <a:pPr defTabSz="931774">
              <a:defRPr/>
            </a:pPr>
            <a:r>
              <a:rPr lang="en-US" b="1" dirty="0"/>
              <a:t>Point of Slide: </a:t>
            </a:r>
            <a:r>
              <a:rPr lang="en-US" b="0" dirty="0"/>
              <a:t>Highlight differences between ERWH and EHWH – prepare customers for these differences when replacing a water heater</a:t>
            </a:r>
          </a:p>
        </p:txBody>
      </p:sp>
      <p:sp>
        <p:nvSpPr>
          <p:cNvPr id="4" name="Slide Number Placeholder 3"/>
          <p:cNvSpPr>
            <a:spLocks noGrp="1"/>
          </p:cNvSpPr>
          <p:nvPr>
            <p:ph type="sldNum" sz="quarter" idx="5"/>
          </p:nvPr>
        </p:nvSpPr>
        <p:spPr/>
        <p:txBody>
          <a:bodyPr/>
          <a:lstStyle/>
          <a:p>
            <a:fld id="{6B736784-BA39-4363-9014-7C5CC119DCB5}" type="slidenum">
              <a:rPr lang="en-US" smtClean="0"/>
              <a:t>24</a:t>
            </a:fld>
            <a:endParaRPr lang="en-US"/>
          </a:p>
        </p:txBody>
      </p:sp>
    </p:spTree>
    <p:extLst>
      <p:ext uri="{BB962C8B-B14F-4D97-AF65-F5344CB8AC3E}">
        <p14:creationId xmlns:p14="http://schemas.microsoft.com/office/powerpoint/2010/main" val="3505414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b="1" dirty="0"/>
              <a:t>P1038</a:t>
            </a:r>
          </a:p>
          <a:p>
            <a:r>
              <a:rPr lang="en-US" b="1" dirty="0"/>
              <a:t>Point of slide:  </a:t>
            </a:r>
            <a:r>
              <a:rPr lang="en-US" b="0" dirty="0"/>
              <a:t>Outline the benefits of EHWHs and </a:t>
            </a:r>
            <a:r>
              <a:rPr lang="en-US" b="0" baseline="0" dirty="0"/>
              <a:t>why a contractor would want to sell a EHWH and/or why a consumer would want to own one</a:t>
            </a:r>
          </a:p>
          <a:p>
            <a:endParaRPr lang="en-US" baseline="0" dirty="0"/>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380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b="1" dirty="0"/>
              <a:t>P1045</a:t>
            </a:r>
          </a:p>
          <a:p>
            <a:r>
              <a:rPr lang="en-US" b="1" dirty="0"/>
              <a:t>Point of Slide: </a:t>
            </a:r>
            <a:r>
              <a:rPr lang="en-US" dirty="0"/>
              <a:t>Summarize the comparison</a:t>
            </a:r>
            <a:r>
              <a:rPr lang="en-US" baseline="0" dirty="0"/>
              <a:t> of benefits between products </a:t>
            </a:r>
          </a:p>
          <a:p>
            <a:endParaRPr lang="en-US" b="1"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fld id="{56B67E31-80A1-41FA-A479-618FE81544D2}" type="slidenum">
              <a:rPr lang="en-US" smtClean="0"/>
              <a:t>26</a:t>
            </a:fld>
            <a:endParaRPr lang="en-US"/>
          </a:p>
        </p:txBody>
      </p:sp>
    </p:spTree>
    <p:extLst>
      <p:ext uri="{BB962C8B-B14F-4D97-AF65-F5344CB8AC3E}">
        <p14:creationId xmlns:p14="http://schemas.microsoft.com/office/powerpoint/2010/main" val="2676234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b="1"/>
              <a:t>P1114</a:t>
            </a:r>
          </a:p>
          <a:p>
            <a:r>
              <a:rPr lang="en-US" b="1"/>
              <a:t>Point </a:t>
            </a:r>
            <a:r>
              <a:rPr lang="en-US" b="1" dirty="0"/>
              <a:t>of slide:</a:t>
            </a:r>
            <a:r>
              <a:rPr lang="en-US" b="1" baseline="0" dirty="0"/>
              <a:t>  </a:t>
            </a:r>
            <a:r>
              <a:rPr lang="en-US" b="0" baseline="0" dirty="0"/>
              <a:t>End of Training – Call to Action</a:t>
            </a:r>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76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b="1"/>
              <a:t>P0130</a:t>
            </a:r>
          </a:p>
          <a:p>
            <a:r>
              <a:rPr lang="en-US" b="1"/>
              <a:t>Point</a:t>
            </a:r>
            <a:r>
              <a:rPr lang="en-US" b="1" baseline="0"/>
              <a:t> of slide: </a:t>
            </a:r>
            <a:r>
              <a:rPr lang="en-US" baseline="0"/>
              <a:t>Provide follow up materials and resources</a:t>
            </a:r>
          </a:p>
          <a:p>
            <a:pPr marL="0" marR="0">
              <a:spcBef>
                <a:spcPts val="0"/>
              </a:spcBef>
              <a:spcAft>
                <a:spcPts val="0"/>
              </a:spcAft>
            </a:pPr>
            <a:endParaRPr lang="en-US" sz="1800">
              <a:effectLst/>
              <a:latin typeface="Verdana" panose="020B0604030504040204" pitchFamily="34" charset="0"/>
              <a:ea typeface="Times New Roman" panose="02020603050405020304" pitchFamily="18" charset="0"/>
              <a:cs typeface="Times New Roman" panose="02020603050405020304" pitchFamily="18" charset="0"/>
            </a:endParaRPr>
          </a:p>
          <a:p>
            <a:endParaRPr lang="en-US" baseline="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92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b="1" dirty="0"/>
              <a:t>P0121</a:t>
            </a:r>
          </a:p>
          <a:p>
            <a:r>
              <a:rPr lang="en-US" b="1" dirty="0"/>
              <a:t>Point</a:t>
            </a:r>
            <a:r>
              <a:rPr lang="en-US" b="1" baseline="0" dirty="0"/>
              <a:t> of slide: </a:t>
            </a:r>
            <a:r>
              <a:rPr lang="en-US" baseline="0" dirty="0"/>
              <a:t>Provide contact information and resources of all three EHWH manufacturers</a:t>
            </a:r>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66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P0006</a:t>
            </a:r>
          </a:p>
          <a:p>
            <a:r>
              <a:rPr lang="en-US" altLang="en-US" b="1"/>
              <a:t>Point of Slide: </a:t>
            </a:r>
            <a:r>
              <a:rPr lang="en-US" altLang="en-US" b="0"/>
              <a:t>Provide guidance for contractors to understand product tiers, and the differences between them</a:t>
            </a:r>
          </a:p>
          <a:p>
            <a:endParaRPr lang="en-US"/>
          </a:p>
        </p:txBody>
      </p:sp>
      <p:sp>
        <p:nvSpPr>
          <p:cNvPr id="4" name="Slide Number Placeholder 3"/>
          <p:cNvSpPr>
            <a:spLocks noGrp="1"/>
          </p:cNvSpPr>
          <p:nvPr>
            <p:ph type="sldNum" sz="quarter" idx="5"/>
          </p:nvPr>
        </p:nvSpPr>
        <p:spPr/>
        <p:txBody>
          <a:bodyPr/>
          <a:lstStyle/>
          <a:p>
            <a:fld id="{90F75335-ECCA-4DC9-B892-55F232DE4A8F}" type="slidenum">
              <a:rPr lang="en-US" smtClean="0"/>
              <a:t>5</a:t>
            </a:fld>
            <a:endParaRPr lang="en-US"/>
          </a:p>
        </p:txBody>
      </p:sp>
    </p:spTree>
    <p:extLst>
      <p:ext uri="{BB962C8B-B14F-4D97-AF65-F5344CB8AC3E}">
        <p14:creationId xmlns:p14="http://schemas.microsoft.com/office/powerpoint/2010/main" val="380786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P0007</a:t>
            </a:r>
          </a:p>
          <a:p>
            <a:r>
              <a:rPr lang="en-US" altLang="en-US" b="1"/>
              <a:t>Point of Slide: </a:t>
            </a:r>
            <a:r>
              <a:rPr lang="en-US" altLang="en-US" b="0"/>
              <a:t>Provide guidance for contractors to understand split system tiers, and the differences between them</a:t>
            </a:r>
          </a:p>
          <a:p>
            <a:endParaRPr lang="en-US"/>
          </a:p>
        </p:txBody>
      </p:sp>
      <p:sp>
        <p:nvSpPr>
          <p:cNvPr id="4" name="Slide Number Placeholder 3"/>
          <p:cNvSpPr>
            <a:spLocks noGrp="1"/>
          </p:cNvSpPr>
          <p:nvPr>
            <p:ph type="sldNum" sz="quarter" idx="5"/>
          </p:nvPr>
        </p:nvSpPr>
        <p:spPr/>
        <p:txBody>
          <a:bodyPr/>
          <a:lstStyle/>
          <a:p>
            <a:fld id="{90F75335-ECCA-4DC9-B892-55F232DE4A8F}" type="slidenum">
              <a:rPr lang="en-US" smtClean="0"/>
              <a:t>6</a:t>
            </a:fld>
            <a:endParaRPr lang="en-US"/>
          </a:p>
        </p:txBody>
      </p:sp>
    </p:spTree>
    <p:extLst>
      <p:ext uri="{BB962C8B-B14F-4D97-AF65-F5344CB8AC3E}">
        <p14:creationId xmlns:p14="http://schemas.microsoft.com/office/powerpoint/2010/main" val="93725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a:xfrm>
            <a:off x="701040" y="4473892"/>
            <a:ext cx="5608320" cy="3660458"/>
          </a:xfrm>
          <a:prstGeom prst="rect">
            <a:avLst/>
          </a:prstGeom>
        </p:spPr>
        <p:txBody>
          <a:bodyPr lIns="93177" tIns="46589" rIns="93177" bIns="46589"/>
          <a:lstStyle/>
          <a:p>
            <a:r>
              <a:rPr lang="en-US" b="1" dirty="0"/>
              <a:t>P1039</a:t>
            </a:r>
          </a:p>
          <a:p>
            <a:r>
              <a:rPr lang="en-US" b="1" dirty="0"/>
              <a:t>Point of slide:  </a:t>
            </a:r>
            <a:r>
              <a:rPr lang="en-US" b="0" dirty="0"/>
              <a:t>Speak </a:t>
            </a:r>
            <a:r>
              <a:rPr lang="en-US" b="0" baseline="0" dirty="0"/>
              <a:t>to the costs of water heating in general and demonstrates cost savings of EHWHs</a:t>
            </a:r>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pPr marL="0" marR="0" lvl="0" indent="0" algn="l" defTabSz="914400" rtl="0" eaLnBrk="1" fontAlgn="auto" latinLnBrk="0" hangingPunct="1">
              <a:lnSpc>
                <a:spcPct val="100000"/>
              </a:lnSpc>
              <a:spcBef>
                <a:spcPts val="0"/>
              </a:spcBef>
              <a:spcAft>
                <a:spcPts val="0"/>
              </a:spcAft>
              <a:buClrTx/>
              <a:buSzTx/>
              <a:buFontTx/>
              <a:buNone/>
              <a:tabLst/>
              <a:defRPr/>
            </a:pPr>
            <a:fld id="{56B67E31-80A1-41FA-A479-618FE81544D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051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P1011</a:t>
            </a:r>
          </a:p>
          <a:p>
            <a:r>
              <a:rPr lang="en-US" sz="1200" b="1" dirty="0"/>
              <a:t>Point of Slide:  </a:t>
            </a:r>
            <a:r>
              <a:rPr lang="en-US" sz="1200" b="0" dirty="0"/>
              <a:t>Highlight space heat interaction study and results</a:t>
            </a:r>
          </a:p>
        </p:txBody>
      </p:sp>
      <p:sp>
        <p:nvSpPr>
          <p:cNvPr id="4" name="Slide Number Placeholder 3"/>
          <p:cNvSpPr>
            <a:spLocks noGrp="1"/>
          </p:cNvSpPr>
          <p:nvPr>
            <p:ph type="sldNum" sz="quarter" idx="5"/>
          </p:nvPr>
        </p:nvSpPr>
        <p:spPr/>
        <p:txBody>
          <a:bodyPr/>
          <a:lstStyle/>
          <a:p>
            <a:fld id="{6B736784-BA39-4363-9014-7C5CC119DCB5}" type="slidenum">
              <a:rPr lang="en-US" smtClean="0"/>
              <a:t>8</a:t>
            </a:fld>
            <a:endParaRPr lang="en-US"/>
          </a:p>
        </p:txBody>
      </p:sp>
    </p:spTree>
    <p:extLst>
      <p:ext uri="{BB962C8B-B14F-4D97-AF65-F5344CB8AC3E}">
        <p14:creationId xmlns:p14="http://schemas.microsoft.com/office/powerpoint/2010/main" val="3990742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P1015</a:t>
            </a:r>
          </a:p>
          <a:p>
            <a:r>
              <a:rPr lang="en-US" altLang="en-US" b="1" dirty="0"/>
              <a:t>Point of Slide: </a:t>
            </a:r>
            <a:r>
              <a:rPr lang="en-US" dirty="0"/>
              <a:t>Northwest garages typically stay above operating range temperatures, even in zones 1&amp; 2, making them ideal installation locations</a:t>
            </a:r>
            <a:endParaRPr lang="en-US" altLang="en-US" b="1" dirty="0"/>
          </a:p>
        </p:txBody>
      </p:sp>
      <p:sp>
        <p:nvSpPr>
          <p:cNvPr id="4" name="Slide Number Placeholder 3"/>
          <p:cNvSpPr>
            <a:spLocks noGrp="1"/>
          </p:cNvSpPr>
          <p:nvPr>
            <p:ph type="sldNum" sz="quarter" idx="5"/>
          </p:nvPr>
        </p:nvSpPr>
        <p:spPr/>
        <p:txBody>
          <a:bodyPr/>
          <a:lstStyle/>
          <a:p>
            <a:fld id="{6B736784-BA39-4363-9014-7C5CC119DCB5}" type="slidenum">
              <a:rPr lang="en-US" smtClean="0"/>
              <a:t>9</a:t>
            </a:fld>
            <a:endParaRPr lang="en-US"/>
          </a:p>
        </p:txBody>
      </p:sp>
    </p:spTree>
    <p:extLst>
      <p:ext uri="{BB962C8B-B14F-4D97-AF65-F5344CB8AC3E}">
        <p14:creationId xmlns:p14="http://schemas.microsoft.com/office/powerpoint/2010/main" val="1786202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1992" y="0"/>
            <a:ext cx="12192000" cy="6858000"/>
          </a:xfrm>
          <a:prstGeom prst="rect">
            <a:avLst/>
          </a:prstGeom>
          <a:blipFill rotWithShape="1">
            <a:blip r:embed="rId2"/>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descr="HWS_Wordmark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1" y="3200400"/>
            <a:ext cx="1799367" cy="995857"/>
          </a:xfrm>
          <a:prstGeom prst="rect">
            <a:avLst/>
          </a:prstGeom>
        </p:spPr>
      </p:pic>
      <p:cxnSp>
        <p:nvCxnSpPr>
          <p:cNvPr id="14" name="Straight Connector 13"/>
          <p:cNvCxnSpPr/>
          <p:nvPr/>
        </p:nvCxnSpPr>
        <p:spPr>
          <a:xfrm>
            <a:off x="711200" y="3810000"/>
            <a:ext cx="8737600" cy="0"/>
          </a:xfrm>
          <a:prstGeom prst="line">
            <a:avLst/>
          </a:prstGeom>
          <a:ln w="19050" cmpd="sng">
            <a:solidFill>
              <a:srgbClr val="0C657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711200" y="2263776"/>
            <a:ext cx="8737600" cy="1470025"/>
          </a:xfrm>
        </p:spPr>
        <p:txBody>
          <a:bodyPr anchor="b">
            <a:normAutofit/>
          </a:bodyPr>
          <a:lstStyle>
            <a:lvl1pPr>
              <a:defRPr sz="2800"/>
            </a:lvl1pPr>
          </a:lstStyle>
          <a:p>
            <a:r>
              <a:rPr lang="en-US"/>
              <a:t>CLICK TO EDIT MASTER TITLE STYLE</a:t>
            </a:r>
          </a:p>
        </p:txBody>
      </p:sp>
      <p:sp>
        <p:nvSpPr>
          <p:cNvPr id="3" name="Subtitle 2"/>
          <p:cNvSpPr>
            <a:spLocks noGrp="1"/>
          </p:cNvSpPr>
          <p:nvPr>
            <p:ph type="subTitle" idx="1"/>
          </p:nvPr>
        </p:nvSpPr>
        <p:spPr>
          <a:xfrm>
            <a:off x="711200" y="3886200"/>
            <a:ext cx="8534400" cy="1752600"/>
          </a:xfrm>
        </p:spPr>
        <p:txBody>
          <a:bodyPr>
            <a:normAutofit/>
          </a:bodyPr>
          <a:lstStyle>
            <a:lvl1pPr marL="0" indent="0" algn="l">
              <a:buNone/>
              <a:defRPr sz="1400">
                <a:solidFill>
                  <a:srgbClr val="1995A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26617" y="6224046"/>
            <a:ext cx="595438" cy="446578"/>
          </a:xfrm>
          <a:prstGeom prst="rect">
            <a:avLst/>
          </a:prstGeom>
        </p:spPr>
      </p:pic>
    </p:spTree>
    <p:extLst>
      <p:ext uri="{BB962C8B-B14F-4D97-AF65-F5344CB8AC3E}">
        <p14:creationId xmlns:p14="http://schemas.microsoft.com/office/powerpoint/2010/main" val="252593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604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9" name="Straight Connector 8"/>
          <p:cNvCxnSpPr/>
          <p:nvPr/>
        </p:nvCxnSpPr>
        <p:spPr>
          <a:xfrm>
            <a:off x="711200" y="3810000"/>
            <a:ext cx="10769600" cy="0"/>
          </a:xfrm>
          <a:prstGeom prst="line">
            <a:avLst/>
          </a:prstGeom>
          <a:ln w="19050" cmpd="sng">
            <a:solidFill>
              <a:srgbClr val="0C657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HWS_Wordmark_CMYK.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01" y="6172200"/>
            <a:ext cx="826092" cy="457200"/>
          </a:xfrm>
          <a:prstGeom prst="rect">
            <a:avLst/>
          </a:prstGeom>
        </p:spPr>
      </p:pic>
      <p:sp>
        <p:nvSpPr>
          <p:cNvPr id="11" name="Title 1"/>
          <p:cNvSpPr>
            <a:spLocks noGrp="1"/>
          </p:cNvSpPr>
          <p:nvPr>
            <p:ph type="ctrTitle" hasCustomPrompt="1"/>
          </p:nvPr>
        </p:nvSpPr>
        <p:spPr>
          <a:xfrm>
            <a:off x="711200" y="2263776"/>
            <a:ext cx="10668000" cy="1470025"/>
          </a:xfrm>
        </p:spPr>
        <p:txBody>
          <a:bodyPr anchor="b">
            <a:normAutofit/>
          </a:bodyPr>
          <a:lstStyle>
            <a:lvl1pPr>
              <a:defRPr sz="2800"/>
            </a:lvl1pPr>
          </a:lstStyle>
          <a:p>
            <a:r>
              <a:rPr lang="en-US"/>
              <a:t>CLICK TO EDIT MASTER TITLE STYLE</a:t>
            </a:r>
          </a:p>
        </p:txBody>
      </p:sp>
      <p:sp>
        <p:nvSpPr>
          <p:cNvPr id="12" name="Subtitle 2"/>
          <p:cNvSpPr>
            <a:spLocks noGrp="1"/>
          </p:cNvSpPr>
          <p:nvPr>
            <p:ph type="subTitle" idx="1"/>
          </p:nvPr>
        </p:nvSpPr>
        <p:spPr>
          <a:xfrm>
            <a:off x="711200" y="3886200"/>
            <a:ext cx="10668000" cy="1752600"/>
          </a:xfrm>
        </p:spPr>
        <p:txBody>
          <a:bodyPr>
            <a:normAutofit/>
          </a:bodyPr>
          <a:lstStyle>
            <a:lvl1pPr marL="0" indent="0" algn="l">
              <a:buNone/>
              <a:defRPr sz="14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Footer Placeholder 4"/>
          <p:cNvSpPr>
            <a:spLocks noGrp="1"/>
          </p:cNvSpPr>
          <p:nvPr>
            <p:ph type="ftr" sz="quarter" idx="3"/>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17" y="6224046"/>
            <a:ext cx="595438" cy="446578"/>
          </a:xfrm>
          <a:prstGeom prst="rect">
            <a:avLst/>
          </a:prstGeom>
        </p:spPr>
      </p:pic>
    </p:spTree>
    <p:extLst>
      <p:ext uri="{BB962C8B-B14F-4D97-AF65-F5344CB8AC3E}">
        <p14:creationId xmlns:p14="http://schemas.microsoft.com/office/powerpoint/2010/main" val="418864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609600" y="987551"/>
            <a:ext cx="5384800" cy="5102352"/>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87551"/>
            <a:ext cx="5384800" cy="5102352"/>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spTree>
    <p:extLst>
      <p:ext uri="{BB962C8B-B14F-4D97-AF65-F5344CB8AC3E}">
        <p14:creationId xmlns:p14="http://schemas.microsoft.com/office/powerpoint/2010/main" val="3994571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987552"/>
            <a:ext cx="53869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76400"/>
            <a:ext cx="5386917" cy="44196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987552"/>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76400"/>
            <a:ext cx="5389033" cy="44196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0"/>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spTree>
    <p:extLst>
      <p:ext uri="{BB962C8B-B14F-4D97-AF65-F5344CB8AC3E}">
        <p14:creationId xmlns:p14="http://schemas.microsoft.com/office/powerpoint/2010/main" val="3979277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Footer Placeholder 4"/>
          <p:cNvSpPr>
            <a:spLocks noGrp="1"/>
          </p:cNvSpPr>
          <p:nvPr>
            <p:ph type="ftr" sz="quarter" idx="3"/>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spTree>
    <p:extLst>
      <p:ext uri="{BB962C8B-B14F-4D97-AF65-F5344CB8AC3E}">
        <p14:creationId xmlns:p14="http://schemas.microsoft.com/office/powerpoint/2010/main" val="1744758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descr="HWS_Wordmark_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1" y="3163825"/>
            <a:ext cx="1799367" cy="995857"/>
          </a:xfrm>
          <a:prstGeom prst="rect">
            <a:avLst/>
          </a:prstGeom>
        </p:spPr>
      </p:pic>
      <p:cxnSp>
        <p:nvCxnSpPr>
          <p:cNvPr id="14" name="Straight Connector 13"/>
          <p:cNvCxnSpPr/>
          <p:nvPr/>
        </p:nvCxnSpPr>
        <p:spPr>
          <a:xfrm>
            <a:off x="711200" y="3810000"/>
            <a:ext cx="8737600" cy="0"/>
          </a:xfrm>
          <a:prstGeom prst="line">
            <a:avLst/>
          </a:prstGeom>
          <a:ln w="19050" cmpd="sng">
            <a:solidFill>
              <a:srgbClr val="0C657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711200" y="2263776"/>
            <a:ext cx="8737600" cy="1470025"/>
          </a:xfrm>
        </p:spPr>
        <p:txBody>
          <a:bodyPr anchor="b">
            <a:normAutofit/>
          </a:bodyPr>
          <a:lstStyle>
            <a:lvl1pPr>
              <a:defRPr sz="2800" baseline="0"/>
            </a:lvl1pPr>
          </a:lstStyle>
          <a:p>
            <a:r>
              <a:rPr lang="en-US"/>
              <a:t>THANK YOU</a:t>
            </a:r>
          </a:p>
        </p:txBody>
      </p:sp>
      <p:sp>
        <p:nvSpPr>
          <p:cNvPr id="3" name="Subtitle 2"/>
          <p:cNvSpPr>
            <a:spLocks noGrp="1"/>
          </p:cNvSpPr>
          <p:nvPr>
            <p:ph type="subTitle" idx="1" hasCustomPrompt="1"/>
          </p:nvPr>
        </p:nvSpPr>
        <p:spPr>
          <a:xfrm>
            <a:off x="711200" y="3886200"/>
            <a:ext cx="8534400" cy="1752600"/>
          </a:xfrm>
        </p:spPr>
        <p:txBody>
          <a:bodyPr>
            <a:normAutofit/>
          </a:bodyPr>
          <a:lstStyle>
            <a:lvl1pPr marL="0" indent="0" algn="l">
              <a:buNone/>
              <a:defRPr sz="1400"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Contact Name</a:t>
            </a:r>
          </a:p>
          <a:p>
            <a:r>
              <a:rPr lang="en-US" err="1"/>
              <a:t>email@email.com</a:t>
            </a:r>
            <a:r>
              <a:rPr lang="en-US"/>
              <a:t>	</a:t>
            </a:r>
          </a:p>
          <a:p>
            <a:r>
              <a:rPr lang="en-US"/>
              <a:t>(555) 555-5555</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17" y="6224046"/>
            <a:ext cx="595438" cy="446578"/>
          </a:xfrm>
          <a:prstGeom prst="rect">
            <a:avLst/>
          </a:prstGeom>
        </p:spPr>
      </p:pic>
    </p:spTree>
    <p:extLst>
      <p:ext uri="{BB962C8B-B14F-4D97-AF65-F5344CB8AC3E}">
        <p14:creationId xmlns:p14="http://schemas.microsoft.com/office/powerpoint/2010/main" val="81521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604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9" name="Straight Connector 8"/>
          <p:cNvCxnSpPr/>
          <p:nvPr/>
        </p:nvCxnSpPr>
        <p:spPr>
          <a:xfrm>
            <a:off x="711200" y="3810000"/>
            <a:ext cx="10769600" cy="0"/>
          </a:xfrm>
          <a:prstGeom prst="line">
            <a:avLst/>
          </a:prstGeom>
          <a:ln w="19050" cmpd="sng">
            <a:solidFill>
              <a:srgbClr val="0C657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HWS_Wordmark_CMYK.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01" y="6172200"/>
            <a:ext cx="826092" cy="457200"/>
          </a:xfrm>
          <a:prstGeom prst="rect">
            <a:avLst/>
          </a:prstGeom>
        </p:spPr>
      </p:pic>
      <p:sp>
        <p:nvSpPr>
          <p:cNvPr id="11" name="Title 1"/>
          <p:cNvSpPr>
            <a:spLocks noGrp="1"/>
          </p:cNvSpPr>
          <p:nvPr>
            <p:ph type="ctrTitle" hasCustomPrompt="1"/>
          </p:nvPr>
        </p:nvSpPr>
        <p:spPr>
          <a:xfrm>
            <a:off x="711200" y="2263776"/>
            <a:ext cx="10668000" cy="1470025"/>
          </a:xfrm>
        </p:spPr>
        <p:txBody>
          <a:bodyPr anchor="b">
            <a:normAutofit/>
          </a:bodyPr>
          <a:lstStyle>
            <a:lvl1pPr>
              <a:defRPr sz="2800"/>
            </a:lvl1pPr>
          </a:lstStyle>
          <a:p>
            <a:r>
              <a:rPr lang="en-US"/>
              <a:t>CLICK TO EDIT MASTER TITLE STYLE</a:t>
            </a:r>
          </a:p>
        </p:txBody>
      </p:sp>
      <p:sp>
        <p:nvSpPr>
          <p:cNvPr id="12" name="Subtitle 2"/>
          <p:cNvSpPr>
            <a:spLocks noGrp="1"/>
          </p:cNvSpPr>
          <p:nvPr>
            <p:ph type="subTitle" idx="1"/>
          </p:nvPr>
        </p:nvSpPr>
        <p:spPr>
          <a:xfrm>
            <a:off x="711200" y="3886200"/>
            <a:ext cx="10668000" cy="1752600"/>
          </a:xfrm>
        </p:spPr>
        <p:txBody>
          <a:bodyPr>
            <a:normAutofit/>
          </a:bodyPr>
          <a:lstStyle>
            <a:lvl1pPr marL="0" indent="0" algn="l">
              <a:buNone/>
              <a:defRPr sz="14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Footer Placeholder 4"/>
          <p:cNvSpPr>
            <a:spLocks noGrp="1"/>
          </p:cNvSpPr>
          <p:nvPr>
            <p:ph type="ftr" sz="quarter" idx="3"/>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17" y="6224046"/>
            <a:ext cx="595438" cy="446578"/>
          </a:xfrm>
          <a:prstGeom prst="rect">
            <a:avLst/>
          </a:prstGeom>
        </p:spPr>
      </p:pic>
    </p:spTree>
    <p:extLst>
      <p:ext uri="{BB962C8B-B14F-4D97-AF65-F5344CB8AC3E}">
        <p14:creationId xmlns:p14="http://schemas.microsoft.com/office/powerpoint/2010/main" val="418864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609600" y="987551"/>
            <a:ext cx="5384800" cy="5102352"/>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87551"/>
            <a:ext cx="5384800" cy="5102352"/>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spTree>
    <p:extLst>
      <p:ext uri="{BB962C8B-B14F-4D97-AF65-F5344CB8AC3E}">
        <p14:creationId xmlns:p14="http://schemas.microsoft.com/office/powerpoint/2010/main" val="399457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987552"/>
            <a:ext cx="53869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76400"/>
            <a:ext cx="5386917" cy="44196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987552"/>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76400"/>
            <a:ext cx="5389033" cy="4419600"/>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0"/>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spTree>
    <p:extLst>
      <p:ext uri="{BB962C8B-B14F-4D97-AF65-F5344CB8AC3E}">
        <p14:creationId xmlns:p14="http://schemas.microsoft.com/office/powerpoint/2010/main" val="397927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5" name="Footer Placeholder 4"/>
          <p:cNvSpPr>
            <a:spLocks noGrp="1"/>
          </p:cNvSpPr>
          <p:nvPr>
            <p:ph type="ftr" sz="quarter" idx="3"/>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spTree>
    <p:extLst>
      <p:ext uri="{BB962C8B-B14F-4D97-AF65-F5344CB8AC3E}">
        <p14:creationId xmlns:p14="http://schemas.microsoft.com/office/powerpoint/2010/main" val="174475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descr="HWS_Wordmark_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1" y="3163825"/>
            <a:ext cx="1799367" cy="995857"/>
          </a:xfrm>
          <a:prstGeom prst="rect">
            <a:avLst/>
          </a:prstGeom>
        </p:spPr>
      </p:pic>
      <p:cxnSp>
        <p:nvCxnSpPr>
          <p:cNvPr id="14" name="Straight Connector 13"/>
          <p:cNvCxnSpPr/>
          <p:nvPr/>
        </p:nvCxnSpPr>
        <p:spPr>
          <a:xfrm>
            <a:off x="711200" y="3810000"/>
            <a:ext cx="8737600" cy="0"/>
          </a:xfrm>
          <a:prstGeom prst="line">
            <a:avLst/>
          </a:prstGeom>
          <a:ln w="19050" cmpd="sng">
            <a:solidFill>
              <a:srgbClr val="0C657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711200" y="2263776"/>
            <a:ext cx="8737600" cy="1470025"/>
          </a:xfrm>
        </p:spPr>
        <p:txBody>
          <a:bodyPr anchor="b">
            <a:normAutofit/>
          </a:bodyPr>
          <a:lstStyle>
            <a:lvl1pPr>
              <a:defRPr sz="2800" baseline="0"/>
            </a:lvl1pPr>
          </a:lstStyle>
          <a:p>
            <a:r>
              <a:rPr lang="en-US"/>
              <a:t>THANK YOU</a:t>
            </a:r>
          </a:p>
        </p:txBody>
      </p:sp>
      <p:sp>
        <p:nvSpPr>
          <p:cNvPr id="3" name="Subtitle 2"/>
          <p:cNvSpPr>
            <a:spLocks noGrp="1"/>
          </p:cNvSpPr>
          <p:nvPr>
            <p:ph type="subTitle" idx="1" hasCustomPrompt="1"/>
          </p:nvPr>
        </p:nvSpPr>
        <p:spPr>
          <a:xfrm>
            <a:off x="711200" y="3886200"/>
            <a:ext cx="8534400" cy="1752600"/>
          </a:xfrm>
        </p:spPr>
        <p:txBody>
          <a:bodyPr>
            <a:normAutofit/>
          </a:bodyPr>
          <a:lstStyle>
            <a:lvl1pPr marL="0" indent="0" algn="l">
              <a:buNone/>
              <a:defRPr sz="1400"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Contact Name</a:t>
            </a:r>
          </a:p>
          <a:p>
            <a:r>
              <a:rPr lang="en-US" err="1"/>
              <a:t>email@email.com</a:t>
            </a:r>
            <a:r>
              <a:rPr lang="en-US"/>
              <a:t>	</a:t>
            </a:r>
          </a:p>
          <a:p>
            <a:r>
              <a:rPr lang="en-US"/>
              <a:t>(555) 555-5555</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26617" y="6224046"/>
            <a:ext cx="595438" cy="446578"/>
          </a:xfrm>
          <a:prstGeom prst="rect">
            <a:avLst/>
          </a:prstGeom>
        </p:spPr>
      </p:pic>
    </p:spTree>
    <p:extLst>
      <p:ext uri="{BB962C8B-B14F-4D97-AF65-F5344CB8AC3E}">
        <p14:creationId xmlns:p14="http://schemas.microsoft.com/office/powerpoint/2010/main" val="81521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101280-AF80-495C-BD9E-351763DF94B7}"/>
              </a:ext>
            </a:extLst>
          </p:cNvPr>
          <p:cNvSpPr>
            <a:spLocks noGrp="1"/>
          </p:cNvSpPr>
          <p:nvPr>
            <p:ph type="dt" sz="half" idx="10"/>
          </p:nvPr>
        </p:nvSpPr>
        <p:spPr/>
        <p:txBody>
          <a:bodyPr/>
          <a:lstStyle/>
          <a:p>
            <a:fld id="{E74B8BD7-BCA5-4407-9CCD-96104AE7EC27}" type="datetimeFigureOut">
              <a:rPr lang="en-US" smtClean="0"/>
              <a:t>12/28/2022</a:t>
            </a:fld>
            <a:endParaRPr lang="en-US"/>
          </a:p>
        </p:txBody>
      </p:sp>
      <p:sp>
        <p:nvSpPr>
          <p:cNvPr id="3" name="Footer Placeholder 2">
            <a:extLst>
              <a:ext uri="{FF2B5EF4-FFF2-40B4-BE49-F238E27FC236}">
                <a16:creationId xmlns:a16="http://schemas.microsoft.com/office/drawing/2014/main" id="{AB2A009A-ACED-4A71-A4A2-1EB1030CD6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7A9761-49EB-4BA7-B2B1-45182177DD8F}"/>
              </a:ext>
            </a:extLst>
          </p:cNvPr>
          <p:cNvSpPr>
            <a:spLocks noGrp="1"/>
          </p:cNvSpPr>
          <p:nvPr>
            <p:ph type="sldNum" sz="quarter" idx="12"/>
          </p:nvPr>
        </p:nvSpPr>
        <p:spPr/>
        <p:txBody>
          <a:bodyPr/>
          <a:lstStyle/>
          <a:p>
            <a:fld id="{3B103D41-7959-4F5A-9C4C-3471811EE724}" type="slidenum">
              <a:rPr lang="en-US" smtClean="0"/>
              <a:t>‹#›</a:t>
            </a:fld>
            <a:endParaRPr lang="en-US"/>
          </a:p>
        </p:txBody>
      </p:sp>
    </p:spTree>
    <p:extLst>
      <p:ext uri="{BB962C8B-B14F-4D97-AF65-F5344CB8AC3E}">
        <p14:creationId xmlns:p14="http://schemas.microsoft.com/office/powerpoint/2010/main" val="35088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1992" y="0"/>
            <a:ext cx="12192000" cy="6858000"/>
          </a:xfrm>
          <a:prstGeom prst="rect">
            <a:avLst/>
          </a:prstGeom>
          <a:blipFill rotWithShape="1">
            <a:blip r:embed="rId2"/>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descr="HWS_Wordmark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1" y="3200400"/>
            <a:ext cx="1799367" cy="995857"/>
          </a:xfrm>
          <a:prstGeom prst="rect">
            <a:avLst/>
          </a:prstGeom>
        </p:spPr>
      </p:pic>
      <p:cxnSp>
        <p:nvCxnSpPr>
          <p:cNvPr id="14" name="Straight Connector 13"/>
          <p:cNvCxnSpPr/>
          <p:nvPr/>
        </p:nvCxnSpPr>
        <p:spPr>
          <a:xfrm>
            <a:off x="711200" y="3810000"/>
            <a:ext cx="8737600" cy="0"/>
          </a:xfrm>
          <a:prstGeom prst="line">
            <a:avLst/>
          </a:prstGeom>
          <a:ln w="19050" cmpd="sng">
            <a:solidFill>
              <a:srgbClr val="0C657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711200" y="2263776"/>
            <a:ext cx="8737600" cy="1470025"/>
          </a:xfrm>
        </p:spPr>
        <p:txBody>
          <a:bodyPr anchor="b">
            <a:normAutofit/>
          </a:bodyPr>
          <a:lstStyle>
            <a:lvl1pPr>
              <a:defRPr sz="2800"/>
            </a:lvl1pPr>
          </a:lstStyle>
          <a:p>
            <a:r>
              <a:rPr lang="en-US"/>
              <a:t>CLICK TO EDIT MASTER TITLE STYLE</a:t>
            </a:r>
          </a:p>
        </p:txBody>
      </p:sp>
      <p:sp>
        <p:nvSpPr>
          <p:cNvPr id="3" name="Subtitle 2"/>
          <p:cNvSpPr>
            <a:spLocks noGrp="1"/>
          </p:cNvSpPr>
          <p:nvPr>
            <p:ph type="subTitle" idx="1"/>
          </p:nvPr>
        </p:nvSpPr>
        <p:spPr>
          <a:xfrm>
            <a:off x="711200" y="3886200"/>
            <a:ext cx="8534400" cy="1752600"/>
          </a:xfrm>
        </p:spPr>
        <p:txBody>
          <a:bodyPr>
            <a:normAutofit/>
          </a:bodyPr>
          <a:lstStyle>
            <a:lvl1pPr marL="0" indent="0" algn="l">
              <a:buNone/>
              <a:defRPr sz="14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26617" y="6224046"/>
            <a:ext cx="595438" cy="446578"/>
          </a:xfrm>
          <a:prstGeom prst="rect">
            <a:avLst/>
          </a:prstGeom>
        </p:spPr>
      </p:pic>
    </p:spTree>
    <p:extLst>
      <p:ext uri="{BB962C8B-B14F-4D97-AF65-F5344CB8AC3E}">
        <p14:creationId xmlns:p14="http://schemas.microsoft.com/office/powerpoint/2010/main" val="252593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jpeg"/><Relationship Id="rId4" Type="http://schemas.openxmlformats.org/officeDocument/2006/relationships/slideLayout" Target="../slideLayouts/slideLayout1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652000" cy="4873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990600"/>
            <a:ext cx="10972800" cy="5105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pic>
        <p:nvPicPr>
          <p:cNvPr id="8" name="Picture 7" descr="HWS_Wordmark_CMYK.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69601" y="235540"/>
            <a:ext cx="826092" cy="457200"/>
          </a:xfrm>
          <a:prstGeom prst="rect">
            <a:avLst/>
          </a:prstGeom>
        </p:spPr>
      </p:pic>
      <p:cxnSp>
        <p:nvCxnSpPr>
          <p:cNvPr id="9" name="Straight Connector 8"/>
          <p:cNvCxnSpPr/>
          <p:nvPr/>
        </p:nvCxnSpPr>
        <p:spPr>
          <a:xfrm>
            <a:off x="711200" y="845140"/>
            <a:ext cx="10871200" cy="0"/>
          </a:xfrm>
          <a:prstGeom prst="line">
            <a:avLst/>
          </a:prstGeom>
          <a:ln w="19050" cmpd="sng">
            <a:solidFill>
              <a:srgbClr val="0C657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26617" y="6224046"/>
            <a:ext cx="595438" cy="446578"/>
          </a:xfrm>
          <a:prstGeom prst="rect">
            <a:avLst/>
          </a:prstGeom>
        </p:spPr>
      </p:pic>
    </p:spTree>
    <p:extLst>
      <p:ext uri="{BB962C8B-B14F-4D97-AF65-F5344CB8AC3E}">
        <p14:creationId xmlns:p14="http://schemas.microsoft.com/office/powerpoint/2010/main" val="404112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6" r:id="rId8"/>
  </p:sldLayoutIdLst>
  <p:txStyles>
    <p:titleStyle>
      <a:lvl1pPr algn="l" defTabSz="457200" rtl="0" eaLnBrk="1" latinLnBrk="0" hangingPunct="1">
        <a:spcBef>
          <a:spcPct val="0"/>
        </a:spcBef>
        <a:buNone/>
        <a:defRPr sz="2400" b="1" i="0" u="none" kern="1200">
          <a:solidFill>
            <a:srgbClr val="007884"/>
          </a:solidFill>
          <a:latin typeface="Verdana"/>
          <a:ea typeface="+mj-ea"/>
          <a:cs typeface="Verdana"/>
        </a:defRPr>
      </a:lvl1pPr>
    </p:titleStyle>
    <p:bodyStyle>
      <a:lvl1pPr marL="342900" indent="-342900" algn="l" defTabSz="457200" rtl="0" eaLnBrk="1" latinLnBrk="0" hangingPunct="1">
        <a:spcBef>
          <a:spcPct val="20000"/>
        </a:spcBef>
        <a:buClr>
          <a:srgbClr val="007884"/>
        </a:buClr>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7884"/>
        </a:buClr>
        <a:buFont typeface="Arial"/>
        <a:buChar char="•"/>
        <a:defRPr sz="1800" b="0" i="0" u="none" kern="1200">
          <a:solidFill>
            <a:schemeClr val="tx1"/>
          </a:solidFill>
          <a:latin typeface="Verdana"/>
          <a:ea typeface="+mn-ea"/>
          <a:cs typeface="Verdana"/>
        </a:defRPr>
      </a:lvl2pPr>
      <a:lvl3pPr marL="1143000" indent="-228600" algn="l" defTabSz="457200" rtl="0" eaLnBrk="1" latinLnBrk="0" hangingPunct="1">
        <a:spcBef>
          <a:spcPct val="20000"/>
        </a:spcBef>
        <a:buClr>
          <a:srgbClr val="007884"/>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rgbClr val="007884"/>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rgbClr val="007884"/>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652000" cy="4873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990600"/>
            <a:ext cx="10972800" cy="5105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0261600" y="6364225"/>
            <a:ext cx="609600" cy="365125"/>
          </a:xfrm>
          <a:prstGeom prst="rect">
            <a:avLst/>
          </a:prstGeom>
        </p:spPr>
        <p:txBody>
          <a:bodyPr vert="horz" lIns="91440" tIns="45720" rIns="91440" bIns="45720" rtlCol="0" anchor="ctr"/>
          <a:lstStyle>
            <a:lvl1pPr algn="r">
              <a:defRPr sz="1050">
                <a:solidFill>
                  <a:schemeClr val="accent2"/>
                </a:solidFill>
              </a:defRPr>
            </a:lvl1pPr>
          </a:lstStyle>
          <a:p>
            <a:endParaRPr lang="en-US"/>
          </a:p>
        </p:txBody>
      </p:sp>
      <p:pic>
        <p:nvPicPr>
          <p:cNvPr id="8" name="Picture 7" descr="HWS_Wordmark_CMYK.ep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69601" y="235540"/>
            <a:ext cx="826092" cy="457200"/>
          </a:xfrm>
          <a:prstGeom prst="rect">
            <a:avLst/>
          </a:prstGeom>
        </p:spPr>
      </p:pic>
      <p:cxnSp>
        <p:nvCxnSpPr>
          <p:cNvPr id="9" name="Straight Connector 8"/>
          <p:cNvCxnSpPr/>
          <p:nvPr/>
        </p:nvCxnSpPr>
        <p:spPr>
          <a:xfrm>
            <a:off x="711200" y="845140"/>
            <a:ext cx="10871200" cy="0"/>
          </a:xfrm>
          <a:prstGeom prst="line">
            <a:avLst/>
          </a:prstGeom>
          <a:ln w="19050" cmpd="sng">
            <a:solidFill>
              <a:srgbClr val="0C657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26617" y="6224046"/>
            <a:ext cx="595438" cy="446578"/>
          </a:xfrm>
          <a:prstGeom prst="rect">
            <a:avLst/>
          </a:prstGeom>
        </p:spPr>
      </p:pic>
    </p:spTree>
    <p:extLst>
      <p:ext uri="{BB962C8B-B14F-4D97-AF65-F5344CB8AC3E}">
        <p14:creationId xmlns:p14="http://schemas.microsoft.com/office/powerpoint/2010/main" val="404112501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457200" rtl="0" eaLnBrk="1" latinLnBrk="0" hangingPunct="1">
        <a:spcBef>
          <a:spcPct val="0"/>
        </a:spcBef>
        <a:buNone/>
        <a:defRPr sz="2400" b="1" i="0" u="none" kern="1200">
          <a:solidFill>
            <a:schemeClr val="accent2"/>
          </a:solidFill>
          <a:latin typeface="Verdana"/>
          <a:ea typeface="+mj-ea"/>
          <a:cs typeface="Verdana"/>
        </a:defRPr>
      </a:lvl1pPr>
    </p:titleStyle>
    <p:bodyStyle>
      <a:lvl1pPr marL="342900" indent="-342900" algn="l" defTabSz="457200" rtl="0" eaLnBrk="1" latinLnBrk="0" hangingPunct="1">
        <a:spcBef>
          <a:spcPct val="20000"/>
        </a:spcBef>
        <a:buClr>
          <a:srgbClr val="007884"/>
        </a:buClr>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rgbClr val="007884"/>
        </a:buClr>
        <a:buFont typeface="Arial"/>
        <a:buChar char="•"/>
        <a:defRPr sz="1800" b="0" i="0" u="none" kern="1200">
          <a:solidFill>
            <a:schemeClr val="tx1"/>
          </a:solidFill>
          <a:latin typeface="Verdana"/>
          <a:ea typeface="+mn-ea"/>
          <a:cs typeface="Verdana"/>
        </a:defRPr>
      </a:lvl2pPr>
      <a:lvl3pPr marL="1143000" indent="-228600" algn="l" defTabSz="457200" rtl="0" eaLnBrk="1" latinLnBrk="0" hangingPunct="1">
        <a:spcBef>
          <a:spcPct val="20000"/>
        </a:spcBef>
        <a:buClr>
          <a:srgbClr val="007884"/>
        </a:buClr>
        <a:buFont typeface="Arial"/>
        <a:buChar char="•"/>
        <a:defRPr sz="1600" kern="1200">
          <a:solidFill>
            <a:schemeClr val="tx1"/>
          </a:solidFill>
          <a:latin typeface="Verdana"/>
          <a:ea typeface="+mn-ea"/>
          <a:cs typeface="Verdana"/>
        </a:defRPr>
      </a:lvl3pPr>
      <a:lvl4pPr marL="1600200" indent="-228600" algn="l" defTabSz="457200" rtl="0" eaLnBrk="1" latinLnBrk="0" hangingPunct="1">
        <a:spcBef>
          <a:spcPct val="20000"/>
        </a:spcBef>
        <a:buClr>
          <a:srgbClr val="007884"/>
        </a:buClr>
        <a:buFont typeface="Arial"/>
        <a:buChar char="•"/>
        <a:defRPr sz="1400" kern="1200">
          <a:solidFill>
            <a:schemeClr val="tx1"/>
          </a:solidFill>
          <a:latin typeface="Verdana"/>
          <a:ea typeface="+mn-ea"/>
          <a:cs typeface="Verdana"/>
        </a:defRPr>
      </a:lvl4pPr>
      <a:lvl5pPr marL="2057400" indent="-228600" algn="l" defTabSz="457200" rtl="0" eaLnBrk="1" latinLnBrk="0" hangingPunct="1">
        <a:spcBef>
          <a:spcPct val="20000"/>
        </a:spcBef>
        <a:buClr>
          <a:srgbClr val="007884"/>
        </a:buClr>
        <a:buFont typeface="Arial"/>
        <a:buChar char="•"/>
        <a:defRPr sz="12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energyvanguard.com/blog/living-with-a-heat-pump-water-heater/" TargetMode="External"/><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343_6B1F5CF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21.xml"/><Relationship Id="rId3" Type="http://schemas.openxmlformats.org/officeDocument/2006/relationships/slide" Target="slide1.xml"/><Relationship Id="rId21" Type="http://schemas.openxmlformats.org/officeDocument/2006/relationships/slide" Target="slide25.xml"/><Relationship Id="rId7" Type="http://schemas.openxmlformats.org/officeDocument/2006/relationships/slide" Target="slide5.xml"/><Relationship Id="rId12" Type="http://schemas.openxmlformats.org/officeDocument/2006/relationships/slide" Target="slide12.xml"/><Relationship Id="rId17" Type="http://schemas.openxmlformats.org/officeDocument/2006/relationships/slide" Target="slide20.xml"/><Relationship Id="rId2" Type="http://schemas.openxmlformats.org/officeDocument/2006/relationships/notesSlide" Target="../notesSlides/notesSlide2.xml"/><Relationship Id="rId16" Type="http://schemas.openxmlformats.org/officeDocument/2006/relationships/slide" Target="slide19.xml"/><Relationship Id="rId20" Type="http://schemas.openxmlformats.org/officeDocument/2006/relationships/slide" Target="slide24.xml"/><Relationship Id="rId1" Type="http://schemas.openxmlformats.org/officeDocument/2006/relationships/slideLayout" Target="../slideLayouts/slideLayout4.xml"/><Relationship Id="rId6" Type="http://schemas.openxmlformats.org/officeDocument/2006/relationships/slide" Target="slide4.xml"/><Relationship Id="rId11" Type="http://schemas.openxmlformats.org/officeDocument/2006/relationships/slide" Target="slide11.xml"/><Relationship Id="rId5" Type="http://schemas.openxmlformats.org/officeDocument/2006/relationships/slide" Target="slide3.xml"/><Relationship Id="rId15" Type="http://schemas.openxmlformats.org/officeDocument/2006/relationships/slide" Target="slide17.xml"/><Relationship Id="rId23" Type="http://schemas.openxmlformats.org/officeDocument/2006/relationships/slide" Target="slide27.xml"/><Relationship Id="rId10" Type="http://schemas.openxmlformats.org/officeDocument/2006/relationships/slide" Target="slide10.xml"/><Relationship Id="rId19" Type="http://schemas.openxmlformats.org/officeDocument/2006/relationships/slide" Target="slide22.xml"/><Relationship Id="rId4" Type="http://schemas.openxmlformats.org/officeDocument/2006/relationships/slide" Target="slide2.xml"/><Relationship Id="rId9" Type="http://schemas.openxmlformats.org/officeDocument/2006/relationships/slide" Target="slide9.xml"/><Relationship Id="rId14" Type="http://schemas.openxmlformats.org/officeDocument/2006/relationships/slide" Target="slide16.xml"/><Relationship Id="rId22"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homerenergy.com/products/pro/docs/3.13/iecc_climate_zone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hotwatersolutionsnw.org/partners"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info@hotwatersolutionsnw.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hotwatersolutionsnw.org/participating-utilities" TargetMode="External"/><Relationship Id="rId5" Type="http://schemas.openxmlformats.org/officeDocument/2006/relationships/hyperlink" Target="https://hotwatersolutionsnw.org/partners" TargetMode="External"/><Relationship Id="rId4" Type="http://schemas.openxmlformats.org/officeDocument/2006/relationships/hyperlink" Target="http://hotwatersolutionsnw.org/"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hotwater.com/resources/product-literature/spec-sheets/residential-electric-(uef)/" TargetMode="External"/><Relationship Id="rId13" Type="http://schemas.openxmlformats.org/officeDocument/2006/relationships/hyperlink" Target="https://www.bradfordwhite.com/documentation/usa/residential/tank-type-gas" TargetMode="External"/><Relationship Id="rId3" Type="http://schemas.openxmlformats.org/officeDocument/2006/relationships/hyperlink" Target="https://www.hotwater.com/" TargetMode="External"/><Relationship Id="rId7" Type="http://schemas.openxmlformats.org/officeDocument/2006/relationships/hyperlink" Target="https://www.hotwater.com/resources/product-literature/instruction-manuals/residential-electric/" TargetMode="External"/><Relationship Id="rId12" Type="http://schemas.openxmlformats.org/officeDocument/2006/relationships/hyperlink" Target="https://www.bradfordwhite.com/resources-for-professionals-wholesaler/" TargetMode="External"/><Relationship Id="rId17" Type="http://schemas.openxmlformats.org/officeDocument/2006/relationships/hyperlink" Target="https://www.rheem.com/products/residential/water-heating/heat-pump-water-heaters/" TargetMode="External"/><Relationship Id="rId2" Type="http://schemas.openxmlformats.org/officeDocument/2006/relationships/notesSlide" Target="../notesSlides/notesSlide4.xml"/><Relationship Id="rId16" Type="http://schemas.openxmlformats.org/officeDocument/2006/relationships/hyperlink" Target="https://www.rheem.com/find-a-pro/" TargetMode="External"/><Relationship Id="rId1" Type="http://schemas.openxmlformats.org/officeDocument/2006/relationships/slideLayout" Target="../slideLayouts/slideLayout2.xml"/><Relationship Id="rId6" Type="http://schemas.openxmlformats.org/officeDocument/2006/relationships/hyperlink" Target="https://www.hotwater.com/where-to-buy/search/" TargetMode="External"/><Relationship Id="rId11" Type="http://schemas.openxmlformats.org/officeDocument/2006/relationships/hyperlink" Target="https://www.bradfordwhite.com/rep-locator/" TargetMode="External"/><Relationship Id="rId5" Type="http://schemas.openxmlformats.org/officeDocument/2006/relationships/hyperlink" Target="https://www.hotwater.com/where-to-buy/trade-professionals/" TargetMode="External"/><Relationship Id="rId15" Type="http://schemas.openxmlformats.org/officeDocument/2006/relationships/hyperlink" Target="https://www.rheemacademy.com/" TargetMode="External"/><Relationship Id="rId10" Type="http://schemas.openxmlformats.org/officeDocument/2006/relationships/hyperlink" Target="https://www.bradfordwhite.com/training/" TargetMode="External"/><Relationship Id="rId4" Type="http://schemas.openxmlformats.org/officeDocument/2006/relationships/hyperlink" Target="https://university.hotwater.com/contact/" TargetMode="External"/><Relationship Id="rId9" Type="http://schemas.openxmlformats.org/officeDocument/2006/relationships/hyperlink" Target="https://www.bradfordwhite.com/forthepro" TargetMode="External"/><Relationship Id="rId14" Type="http://schemas.openxmlformats.org/officeDocument/2006/relationships/hyperlink" Target="https://my.rheem.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eea.org/our-work/advanced-water-heating-specificatio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neea.org/our-work/advanced-water-heating-specifica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F71D22-1DA0-E1B1-17B2-ED4F3D09E498}"/>
              </a:ext>
            </a:extLst>
          </p:cNvPr>
          <p:cNvSpPr>
            <a:spLocks noGrp="1"/>
          </p:cNvSpPr>
          <p:nvPr>
            <p:ph type="ctrTitle"/>
          </p:nvPr>
        </p:nvSpPr>
        <p:spPr/>
        <p:txBody>
          <a:bodyPr/>
          <a:lstStyle/>
          <a:p>
            <a:r>
              <a:rPr lang="en-US"/>
              <a:t>The Value of Electric Hybrid Water Heaters (EHWH)</a:t>
            </a:r>
          </a:p>
        </p:txBody>
      </p:sp>
      <p:sp>
        <p:nvSpPr>
          <p:cNvPr id="7" name="Subtitle 6">
            <a:extLst>
              <a:ext uri="{FF2B5EF4-FFF2-40B4-BE49-F238E27FC236}">
                <a16:creationId xmlns:a16="http://schemas.microsoft.com/office/drawing/2014/main" id="{44C82256-9E0C-831A-CB87-CF88A45DDCB4}"/>
              </a:ext>
            </a:extLst>
          </p:cNvPr>
          <p:cNvSpPr>
            <a:spLocks noGrp="1"/>
          </p:cNvSpPr>
          <p:nvPr>
            <p:ph type="subTitle" idx="1"/>
          </p:nvPr>
        </p:nvSpPr>
        <p:spPr/>
        <p:txBody>
          <a:bodyPr>
            <a:normAutofit/>
          </a:bodyPr>
          <a:lstStyle/>
          <a:p>
            <a:r>
              <a:rPr lang="en-US" sz="1800" dirty="0"/>
              <a:t>Helping Consumers Make the Best Water Heating Decisions</a:t>
            </a:r>
          </a:p>
          <a:p>
            <a:endParaRPr lang="en-US" sz="1800" dirty="0"/>
          </a:p>
          <a:p>
            <a:r>
              <a:rPr lang="en-US" sz="1800" dirty="0"/>
              <a:t>Links &amp; Resources</a:t>
            </a:r>
          </a:p>
        </p:txBody>
      </p:sp>
    </p:spTree>
    <p:extLst>
      <p:ext uri="{BB962C8B-B14F-4D97-AF65-F5344CB8AC3E}">
        <p14:creationId xmlns:p14="http://schemas.microsoft.com/office/powerpoint/2010/main" val="164538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0ABBF7-0588-4C7C-9B23-11D6B0C8192D}"/>
              </a:ext>
            </a:extLst>
          </p:cNvPr>
          <p:cNvPicPr>
            <a:picLocks noChangeAspect="1"/>
          </p:cNvPicPr>
          <p:nvPr/>
        </p:nvPicPr>
        <p:blipFill>
          <a:blip r:embed="rId3"/>
          <a:stretch>
            <a:fillRect/>
          </a:stretch>
        </p:blipFill>
        <p:spPr>
          <a:xfrm>
            <a:off x="5744386" y="1072514"/>
            <a:ext cx="6092014" cy="5252086"/>
          </a:xfrm>
          <a:prstGeom prst="rect">
            <a:avLst/>
          </a:prstGeom>
        </p:spPr>
      </p:pic>
      <p:sp>
        <p:nvSpPr>
          <p:cNvPr id="6" name="Content Placeholder 2">
            <a:extLst>
              <a:ext uri="{FF2B5EF4-FFF2-40B4-BE49-F238E27FC236}">
                <a16:creationId xmlns:a16="http://schemas.microsoft.com/office/drawing/2014/main" id="{31067369-1321-48A6-8F6D-7AA78E335365}"/>
              </a:ext>
            </a:extLst>
          </p:cNvPr>
          <p:cNvSpPr>
            <a:spLocks noGrp="1"/>
          </p:cNvSpPr>
          <p:nvPr>
            <p:ph idx="1"/>
          </p:nvPr>
        </p:nvSpPr>
        <p:spPr>
          <a:xfrm>
            <a:off x="609601" y="1097914"/>
            <a:ext cx="5486399" cy="5252086"/>
          </a:xfrm>
        </p:spPr>
        <p:txBody>
          <a:bodyPr>
            <a:noAutofit/>
          </a:bodyPr>
          <a:lstStyle/>
          <a:p>
            <a:pPr marL="0" indent="0">
              <a:buNone/>
            </a:pPr>
            <a:r>
              <a:rPr lang="en-US" sz="1800" b="1"/>
              <a:t>Choosing the right tank for a household</a:t>
            </a:r>
          </a:p>
          <a:p>
            <a:pPr marL="0" indent="0">
              <a:buNone/>
            </a:pPr>
            <a:r>
              <a:rPr lang="en-US" sz="1600">
                <a:effectLst/>
                <a:latin typeface="Verdana" panose="020B0604030504040204" pitchFamily="34" charset="0"/>
                <a:ea typeface="Calibri" panose="020F0502020204030204" pitchFamily="34" charset="0"/>
                <a:cs typeface="Times New Roman" panose="02020603050405020304" pitchFamily="18" charset="0"/>
              </a:rPr>
              <a:t>Size the tank appropriately to meet the household’s needs according to:</a:t>
            </a:r>
          </a:p>
          <a:p>
            <a:r>
              <a:rPr lang="en-US" sz="1600">
                <a:latin typeface="Verdana" panose="020B0604030504040204" pitchFamily="34" charset="0"/>
                <a:ea typeface="Calibri" panose="020F0502020204030204" pitchFamily="34" charset="0"/>
                <a:cs typeface="Times New Roman" panose="02020603050405020304" pitchFamily="18" charset="0"/>
              </a:rPr>
              <a:t>F</a:t>
            </a:r>
            <a:r>
              <a:rPr lang="en-US" sz="1600">
                <a:effectLst/>
                <a:latin typeface="Verdana" panose="020B0604030504040204" pitchFamily="34" charset="0"/>
                <a:ea typeface="Calibri" panose="020F0502020204030204" pitchFamily="34" charset="0"/>
                <a:cs typeface="Times New Roman" panose="02020603050405020304" pitchFamily="18" charset="0"/>
              </a:rPr>
              <a:t>amily size</a:t>
            </a:r>
            <a:endParaRPr lang="en-US" sz="1600">
              <a:latin typeface="Verdana" panose="020B0604030504040204" pitchFamily="34" charset="0"/>
              <a:ea typeface="Calibri" panose="020F0502020204030204" pitchFamily="34" charset="0"/>
              <a:cs typeface="Times New Roman" panose="02020603050405020304" pitchFamily="18" charset="0"/>
            </a:endParaRPr>
          </a:p>
          <a:p>
            <a:r>
              <a:rPr lang="en-US" sz="1600">
                <a:latin typeface="Verdana" panose="020B0604030504040204" pitchFamily="34" charset="0"/>
                <a:ea typeface="Calibri" panose="020F0502020204030204" pitchFamily="34" charset="0"/>
                <a:cs typeface="Times New Roman" panose="02020603050405020304" pitchFamily="18" charset="0"/>
              </a:rPr>
              <a:t>H</a:t>
            </a:r>
            <a:r>
              <a:rPr lang="en-US" sz="1600">
                <a:effectLst/>
                <a:latin typeface="Verdana" panose="020B0604030504040204" pitchFamily="34" charset="0"/>
                <a:ea typeface="Calibri" panose="020F0502020204030204" pitchFamily="34" charset="0"/>
                <a:cs typeface="Times New Roman" panose="02020603050405020304" pitchFamily="18" charset="0"/>
              </a:rPr>
              <a:t>ot water demand requirements</a:t>
            </a:r>
            <a:endParaRPr lang="en-US" sz="1600">
              <a:latin typeface="Verdana" panose="020B0604030504040204" pitchFamily="34" charset="0"/>
              <a:ea typeface="Calibri" panose="020F0502020204030204" pitchFamily="34" charset="0"/>
              <a:cs typeface="Times New Roman" panose="02020603050405020304" pitchFamily="18" charset="0"/>
            </a:endParaRPr>
          </a:p>
          <a:p>
            <a:r>
              <a:rPr lang="en-US" sz="1600">
                <a:effectLst/>
                <a:latin typeface="Verdana" panose="020B0604030504040204" pitchFamily="34" charset="0"/>
                <a:ea typeface="Calibri" panose="020F0502020204030204" pitchFamily="34" charset="0"/>
                <a:cs typeface="Times New Roman" panose="02020603050405020304" pitchFamily="18" charset="0"/>
              </a:rPr>
              <a:t>Installation location </a:t>
            </a:r>
          </a:p>
          <a:p>
            <a:pPr marL="0" indent="0">
              <a:buNone/>
            </a:pPr>
            <a:endParaRPr lang="en-US" sz="1600">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sz="1600">
                <a:effectLst/>
                <a:latin typeface="Verdana" panose="020B0604030504040204" pitchFamily="34" charset="0"/>
                <a:ea typeface="Calibri" panose="020F0502020204030204" pitchFamily="34" charset="0"/>
                <a:cs typeface="Times New Roman" panose="02020603050405020304" pitchFamily="18" charset="0"/>
              </a:rPr>
              <a:t>Make sure the water heater can handle the household’s hot water usage by considering the number of bedrooms and bathrooms in the house. </a:t>
            </a:r>
          </a:p>
          <a:p>
            <a:pPr marL="0" indent="0">
              <a:buNone/>
            </a:pPr>
            <a:endParaRPr lang="en-US" sz="1600" i="1">
              <a:latin typeface="Verdana" panose="020B0604030504040204" pitchFamily="34" charset="0"/>
              <a:ea typeface="Calibri" panose="020F0502020204030204" pitchFamily="34" charset="0"/>
              <a:cs typeface="Times New Roman" panose="02020603050405020304" pitchFamily="18" charset="0"/>
            </a:endParaRPr>
          </a:p>
          <a:p>
            <a:pPr marL="0" indent="0">
              <a:buNone/>
            </a:pPr>
            <a:r>
              <a:rPr lang="en-US" sz="1600" b="1">
                <a:effectLst/>
                <a:latin typeface="Verdana" panose="020B0604030504040204" pitchFamily="34" charset="0"/>
                <a:ea typeface="Calibri" panose="020F0502020204030204" pitchFamily="34" charset="0"/>
                <a:cs typeface="Times New Roman" panose="02020603050405020304" pitchFamily="18" charset="0"/>
              </a:rPr>
              <a:t>If the location allows for a larger tank, it is best practice to size up one tank size. </a:t>
            </a:r>
          </a:p>
          <a:p>
            <a:pPr marL="0" indent="0">
              <a:buNone/>
            </a:pPr>
            <a:endParaRPr lang="en-US" sz="1600"/>
          </a:p>
          <a:p>
            <a:pPr marL="0" indent="0">
              <a:buNone/>
            </a:pPr>
            <a:r>
              <a:rPr lang="en-US" sz="1600">
                <a:effectLst/>
                <a:latin typeface="Verdana" panose="020B0604030504040204" pitchFamily="34" charset="0"/>
                <a:ea typeface="Calibri" panose="020F0502020204030204" pitchFamily="34" charset="0"/>
                <a:cs typeface="Times New Roman" panose="02020603050405020304" pitchFamily="18" charset="0"/>
              </a:rPr>
              <a:t>Plumbing codes specify the size of the tank based on the number of bedrooms and bathrooms in a household and categorize the tank by the first-hour rating. </a:t>
            </a:r>
            <a:endParaRPr lang="en-US" sz="1600"/>
          </a:p>
        </p:txBody>
      </p:sp>
      <p:sp>
        <p:nvSpPr>
          <p:cNvPr id="8" name="Title 1">
            <a:extLst>
              <a:ext uri="{FF2B5EF4-FFF2-40B4-BE49-F238E27FC236}">
                <a16:creationId xmlns:a16="http://schemas.microsoft.com/office/drawing/2014/main" id="{D6A507EC-5CDD-4CDD-87C7-FA377759A8C2}"/>
              </a:ext>
            </a:extLst>
          </p:cNvPr>
          <p:cNvSpPr>
            <a:spLocks noGrp="1"/>
          </p:cNvSpPr>
          <p:nvPr>
            <p:ph type="title"/>
          </p:nvPr>
        </p:nvSpPr>
        <p:spPr>
          <a:xfrm>
            <a:off x="609600" y="274638"/>
            <a:ext cx="9652000" cy="487362"/>
          </a:xfrm>
        </p:spPr>
        <p:txBody>
          <a:bodyPr/>
          <a:lstStyle/>
          <a:p>
            <a:r>
              <a:rPr lang="en-US" dirty="0"/>
              <a:t>Product Compatibility: Sizing Considerations</a:t>
            </a:r>
          </a:p>
        </p:txBody>
      </p:sp>
    </p:spTree>
    <p:extLst>
      <p:ext uri="{BB962C8B-B14F-4D97-AF65-F5344CB8AC3E}">
        <p14:creationId xmlns:p14="http://schemas.microsoft.com/office/powerpoint/2010/main" val="338661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F035-FB03-BD7D-1D9F-C98E8021B870}"/>
              </a:ext>
            </a:extLst>
          </p:cNvPr>
          <p:cNvSpPr>
            <a:spLocks noGrp="1"/>
          </p:cNvSpPr>
          <p:nvPr>
            <p:ph type="title"/>
          </p:nvPr>
        </p:nvSpPr>
        <p:spPr/>
        <p:txBody>
          <a:bodyPr>
            <a:normAutofit/>
          </a:bodyPr>
          <a:lstStyle/>
          <a:p>
            <a:r>
              <a:rPr lang="en-US"/>
              <a:t>Installation Considerations: Open Basement</a:t>
            </a:r>
          </a:p>
        </p:txBody>
      </p:sp>
      <p:sp>
        <p:nvSpPr>
          <p:cNvPr id="3" name="Content Placeholder 2">
            <a:extLst>
              <a:ext uri="{FF2B5EF4-FFF2-40B4-BE49-F238E27FC236}">
                <a16:creationId xmlns:a16="http://schemas.microsoft.com/office/drawing/2014/main" id="{9471CA3C-6CC0-425E-7A65-7D8DA384E1B5}"/>
              </a:ext>
            </a:extLst>
          </p:cNvPr>
          <p:cNvSpPr>
            <a:spLocks noGrp="1"/>
          </p:cNvSpPr>
          <p:nvPr>
            <p:ph sz="half" idx="1"/>
          </p:nvPr>
        </p:nvSpPr>
        <p:spPr>
          <a:xfrm>
            <a:off x="609600" y="987551"/>
            <a:ext cx="11582400" cy="2680682"/>
          </a:xfrm>
        </p:spPr>
        <p:txBody>
          <a:bodyPr>
            <a:normAutofit/>
          </a:bodyPr>
          <a:lstStyle/>
          <a:p>
            <a:r>
              <a:rPr lang="en-US" sz="1800"/>
              <a:t>Generally, basements are </a:t>
            </a:r>
            <a:r>
              <a:rPr lang="en-US" sz="1800" i="1"/>
              <a:t>above</a:t>
            </a:r>
            <a:r>
              <a:rPr lang="en-US" sz="1800"/>
              <a:t> minimum volume requirements</a:t>
            </a:r>
          </a:p>
          <a:p>
            <a:r>
              <a:rPr lang="en-US" sz="1800"/>
              <a:t>Direct exhaust air away from walls in proximity of unit</a:t>
            </a:r>
          </a:p>
          <a:p>
            <a:r>
              <a:rPr lang="en-US" sz="1800"/>
              <a:t>Direct exhaust away from routine activities such as washing machines</a:t>
            </a:r>
          </a:p>
          <a:p>
            <a:r>
              <a:rPr lang="en-US" sz="1800"/>
              <a:t>Drain condensate to floor or other drain</a:t>
            </a:r>
          </a:p>
          <a:p>
            <a:r>
              <a:rPr lang="en-US" sz="1800"/>
              <a:t>If unit is located near an existing air handler that utilizes a condensate pump to dispose of condensate, the existing pump can additionally be utilized for the condensate produced by EHWHs</a:t>
            </a:r>
          </a:p>
          <a:p>
            <a:pPr marL="0" indent="0">
              <a:buNone/>
            </a:pPr>
            <a:endParaRPr lang="en-US"/>
          </a:p>
          <a:p>
            <a:pPr marL="0" indent="0">
              <a:buNone/>
            </a:pPr>
            <a:endParaRPr lang="en-US"/>
          </a:p>
        </p:txBody>
      </p:sp>
      <p:pic>
        <p:nvPicPr>
          <p:cNvPr id="10" name="Content Placeholder 9">
            <a:extLst>
              <a:ext uri="{FF2B5EF4-FFF2-40B4-BE49-F238E27FC236}">
                <a16:creationId xmlns:a16="http://schemas.microsoft.com/office/drawing/2014/main" id="{7B2DBEBF-34D2-DDB8-D91A-CB9C144A3524}"/>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colorTemperature colorTemp="7800"/>
                    </a14:imgEffect>
                  </a14:imgLayer>
                </a14:imgProps>
              </a:ext>
            </a:extLst>
          </a:blip>
          <a:stretch>
            <a:fillRect/>
          </a:stretch>
        </p:blipFill>
        <p:spPr>
          <a:xfrm>
            <a:off x="3939338" y="3154223"/>
            <a:ext cx="3790722" cy="3429139"/>
          </a:xfrm>
          <a:prstGeom prst="rect">
            <a:avLst/>
          </a:prstGeom>
        </p:spPr>
      </p:pic>
    </p:spTree>
    <p:extLst>
      <p:ext uri="{BB962C8B-B14F-4D97-AF65-F5344CB8AC3E}">
        <p14:creationId xmlns:p14="http://schemas.microsoft.com/office/powerpoint/2010/main" val="15154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F035-FB03-BD7D-1D9F-C98E8021B870}"/>
              </a:ext>
            </a:extLst>
          </p:cNvPr>
          <p:cNvSpPr>
            <a:spLocks noGrp="1"/>
          </p:cNvSpPr>
          <p:nvPr>
            <p:ph type="title"/>
          </p:nvPr>
        </p:nvSpPr>
        <p:spPr/>
        <p:txBody>
          <a:bodyPr>
            <a:normAutofit/>
          </a:bodyPr>
          <a:lstStyle/>
          <a:p>
            <a:r>
              <a:rPr lang="en-US"/>
              <a:t>Installation Considerations: Garages</a:t>
            </a:r>
          </a:p>
        </p:txBody>
      </p:sp>
      <p:sp>
        <p:nvSpPr>
          <p:cNvPr id="8" name="Content Placeholder 2">
            <a:extLst>
              <a:ext uri="{FF2B5EF4-FFF2-40B4-BE49-F238E27FC236}">
                <a16:creationId xmlns:a16="http://schemas.microsoft.com/office/drawing/2014/main" id="{562CDB5A-4E38-CBC2-60C4-0A88B4B36A08}"/>
              </a:ext>
            </a:extLst>
          </p:cNvPr>
          <p:cNvSpPr>
            <a:spLocks noGrp="1"/>
          </p:cNvSpPr>
          <p:nvPr>
            <p:ph sz="half" idx="1"/>
          </p:nvPr>
        </p:nvSpPr>
        <p:spPr>
          <a:xfrm>
            <a:off x="475785" y="1177121"/>
            <a:ext cx="6649843" cy="5836996"/>
          </a:xfrm>
        </p:spPr>
        <p:txBody>
          <a:bodyPr>
            <a:normAutofit/>
          </a:bodyPr>
          <a:lstStyle/>
          <a:p>
            <a:r>
              <a:rPr lang="en-US" sz="1800"/>
              <a:t>In the Northwest, garages are generally well insulated and stay above 35 degrees, except in extreme conditions</a:t>
            </a:r>
          </a:p>
          <a:p>
            <a:r>
              <a:rPr lang="en-US" sz="1800"/>
              <a:t>Top or side plumbing </a:t>
            </a:r>
            <a:r>
              <a:rPr lang="en-US" sz="1800" i="1"/>
              <a:t>not</a:t>
            </a:r>
            <a:r>
              <a:rPr lang="en-US" sz="1800"/>
              <a:t> an installation consideration, as space is generally not a limiting factor</a:t>
            </a:r>
          </a:p>
          <a:p>
            <a:r>
              <a:rPr lang="en-US" sz="1800"/>
              <a:t>Often require </a:t>
            </a:r>
            <a:r>
              <a:rPr lang="en-US" sz="1800" i="1"/>
              <a:t>no</a:t>
            </a:r>
            <a:r>
              <a:rPr lang="en-US" sz="1800"/>
              <a:t> ducting or ducting considerations</a:t>
            </a:r>
          </a:p>
          <a:p>
            <a:r>
              <a:rPr lang="en-US" sz="1800"/>
              <a:t>Drain condensate to the nearest drain location or directly outside</a:t>
            </a:r>
          </a:p>
          <a:p>
            <a:r>
              <a:rPr lang="en-US" sz="1800"/>
              <a:t>If installing on interior facing wall, sound absorbing material such iso pads and foam pipe insulation can be installed to minimize the mechanical transfer to the wall</a:t>
            </a:r>
          </a:p>
          <a:p>
            <a:pPr lvl="1"/>
            <a:r>
              <a:rPr lang="en-US" sz="1600"/>
              <a:t>Install sound absorbing materials </a:t>
            </a:r>
            <a:r>
              <a:rPr lang="en-US" sz="1600" i="1"/>
              <a:t>before</a:t>
            </a:r>
            <a:r>
              <a:rPr lang="en-US" sz="1600"/>
              <a:t> cinching down seismic strapping</a:t>
            </a:r>
          </a:p>
          <a:p>
            <a:r>
              <a:rPr lang="en-US" sz="1800"/>
              <a:t>Bring and install insulation pad</a:t>
            </a:r>
          </a:p>
          <a:p>
            <a:endParaRPr lang="en-US" sz="1800"/>
          </a:p>
          <a:p>
            <a:endParaRPr lang="en-US" sz="1800"/>
          </a:p>
          <a:p>
            <a:pPr marL="0" indent="0">
              <a:buNone/>
            </a:pPr>
            <a:endParaRPr lang="en-US"/>
          </a:p>
          <a:p>
            <a:pPr marL="0" indent="0">
              <a:buNone/>
            </a:pPr>
            <a:endParaRPr lang="en-US"/>
          </a:p>
        </p:txBody>
      </p:sp>
      <p:pic>
        <p:nvPicPr>
          <p:cNvPr id="3" name="Content Placeholder 5">
            <a:extLst>
              <a:ext uri="{FF2B5EF4-FFF2-40B4-BE49-F238E27FC236}">
                <a16:creationId xmlns:a16="http://schemas.microsoft.com/office/drawing/2014/main" id="{12EF0DB3-6C08-A1A5-C32F-93EC8D05F4A7}"/>
              </a:ext>
            </a:extLst>
          </p:cNvPr>
          <p:cNvPicPr>
            <a:picLocks noChangeAspect="1"/>
          </p:cNvPicPr>
          <p:nvPr/>
        </p:nvPicPr>
        <p:blipFill>
          <a:blip r:embed="rId3"/>
          <a:stretch>
            <a:fillRect/>
          </a:stretch>
        </p:blipFill>
        <p:spPr>
          <a:xfrm>
            <a:off x="7727508" y="1419554"/>
            <a:ext cx="3312199" cy="4416266"/>
          </a:xfrm>
          <a:prstGeom prst="rect">
            <a:avLst/>
          </a:prstGeom>
        </p:spPr>
      </p:pic>
    </p:spTree>
    <p:extLst>
      <p:ext uri="{BB962C8B-B14F-4D97-AF65-F5344CB8AC3E}">
        <p14:creationId xmlns:p14="http://schemas.microsoft.com/office/powerpoint/2010/main" val="159530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90C8-13E2-4058-BF27-5B913E62E0E1}"/>
              </a:ext>
            </a:extLst>
          </p:cNvPr>
          <p:cNvSpPr>
            <a:spLocks noGrp="1"/>
          </p:cNvSpPr>
          <p:nvPr>
            <p:ph type="title"/>
          </p:nvPr>
        </p:nvSpPr>
        <p:spPr/>
        <p:txBody>
          <a:bodyPr/>
          <a:lstStyle/>
          <a:p>
            <a:r>
              <a:rPr lang="en-US"/>
              <a:t>Noise</a:t>
            </a:r>
          </a:p>
        </p:txBody>
      </p:sp>
      <p:sp>
        <p:nvSpPr>
          <p:cNvPr id="3" name="Content Placeholder 2">
            <a:extLst>
              <a:ext uri="{FF2B5EF4-FFF2-40B4-BE49-F238E27FC236}">
                <a16:creationId xmlns:a16="http://schemas.microsoft.com/office/drawing/2014/main" id="{39C70423-D871-4FD9-A6C9-94D43ED6DED8}"/>
              </a:ext>
            </a:extLst>
          </p:cNvPr>
          <p:cNvSpPr>
            <a:spLocks noGrp="1"/>
          </p:cNvSpPr>
          <p:nvPr>
            <p:ph idx="1"/>
          </p:nvPr>
        </p:nvSpPr>
        <p:spPr>
          <a:xfrm>
            <a:off x="526969" y="2420101"/>
            <a:ext cx="6708696" cy="3239977"/>
          </a:xfrm>
        </p:spPr>
        <p:txBody>
          <a:bodyPr>
            <a:normAutofit/>
          </a:bodyPr>
          <a:lstStyle/>
          <a:p>
            <a:pPr>
              <a:buClr>
                <a:srgbClr val="007884"/>
              </a:buClr>
            </a:pPr>
            <a:r>
              <a:rPr lang="en-US" sz="1800"/>
              <a:t>Heat pump water heaters range in decibel ratings of </a:t>
            </a:r>
            <a:r>
              <a:rPr lang="en-US" sz="1800" b="1"/>
              <a:t>45 to 52 decibels. </a:t>
            </a:r>
          </a:p>
          <a:p>
            <a:pPr lvl="1">
              <a:buClr>
                <a:srgbClr val="007884"/>
              </a:buClr>
            </a:pPr>
            <a:r>
              <a:rPr lang="en-US"/>
              <a:t>About the same level as a modern dishwasher.</a:t>
            </a:r>
          </a:p>
          <a:p>
            <a:pPr>
              <a:buClr>
                <a:srgbClr val="007884"/>
              </a:buClr>
            </a:pPr>
            <a:r>
              <a:rPr lang="en-US" sz="1800"/>
              <a:t>The decibel scale is logarithmic.</a:t>
            </a:r>
          </a:p>
          <a:p>
            <a:pPr lvl="1">
              <a:buClr>
                <a:srgbClr val="007884"/>
              </a:buClr>
            </a:pPr>
            <a:r>
              <a:rPr lang="en-US"/>
              <a:t>A decibel increase of 10 represents a doubling of perceived loudness.</a:t>
            </a:r>
          </a:p>
        </p:txBody>
      </p:sp>
      <p:pic>
        <p:nvPicPr>
          <p:cNvPr id="7" name="Picture 6" descr="Typical A-Weighted Sound Levels">
            <a:extLst>
              <a:ext uri="{FF2B5EF4-FFF2-40B4-BE49-F238E27FC236}">
                <a16:creationId xmlns:a16="http://schemas.microsoft.com/office/drawing/2014/main" id="{0DAF731B-F7B9-4667-8E12-0525434C2A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44985" y="1255397"/>
            <a:ext cx="2807295" cy="5069628"/>
          </a:xfrm>
          <a:prstGeom prst="rect">
            <a:avLst/>
          </a:prstGeom>
          <a:noFill/>
          <a:ln>
            <a:noFill/>
          </a:ln>
        </p:spPr>
      </p:pic>
      <p:sp>
        <p:nvSpPr>
          <p:cNvPr id="5" name="Speech Bubble: Oval 4">
            <a:extLst>
              <a:ext uri="{FF2B5EF4-FFF2-40B4-BE49-F238E27FC236}">
                <a16:creationId xmlns:a16="http://schemas.microsoft.com/office/drawing/2014/main" id="{64688AB3-B466-8BC6-CE25-A5B547B89E42}"/>
              </a:ext>
            </a:extLst>
          </p:cNvPr>
          <p:cNvSpPr/>
          <p:nvPr/>
        </p:nvSpPr>
        <p:spPr>
          <a:xfrm>
            <a:off x="10261600" y="1884181"/>
            <a:ext cx="1820803" cy="1071841"/>
          </a:xfrm>
          <a:prstGeom prst="wedgeEllipseCallout">
            <a:avLst>
              <a:gd name="adj1" fmla="val -179726"/>
              <a:gd name="adj2" fmla="val 183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Average</a:t>
            </a:r>
            <a:r>
              <a:rPr kumimoji="0" lang="en-US" sz="1800" b="0" i="0" u="none" strike="noStrike" kern="1200" cap="none" spc="0" normalizeH="0" baseline="0" noProof="0">
                <a:ln>
                  <a:noFill/>
                </a:ln>
                <a:solidFill>
                  <a:prstClr val="white"/>
                </a:solidFill>
                <a:effectLst/>
                <a:uLnTx/>
                <a:uFillTx/>
                <a:latin typeface="Arial"/>
                <a:ea typeface="+mn-ea"/>
                <a:cs typeface="+mn-cs"/>
              </a:rPr>
              <a:t> </a:t>
            </a:r>
            <a:r>
              <a:rPr kumimoji="0" lang="en-US" sz="1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EHWH</a:t>
            </a:r>
            <a:r>
              <a:rPr kumimoji="0" lang="en-US" sz="1800" b="0" i="0" u="none" strike="noStrike" kern="1200" cap="none" spc="0" normalizeH="0" baseline="0" noProof="0">
                <a:ln>
                  <a:noFill/>
                </a:ln>
                <a:solidFill>
                  <a:prstClr val="white"/>
                </a:solidFill>
                <a:effectLst/>
                <a:uLnTx/>
                <a:uFillTx/>
                <a:latin typeface="Arial"/>
                <a:ea typeface="+mn-ea"/>
                <a:cs typeface="+mn-cs"/>
              </a:rPr>
              <a:t> </a:t>
            </a:r>
          </a:p>
        </p:txBody>
      </p:sp>
    </p:spTree>
    <p:extLst>
      <p:ext uri="{BB962C8B-B14F-4D97-AF65-F5344CB8AC3E}">
        <p14:creationId xmlns:p14="http://schemas.microsoft.com/office/powerpoint/2010/main" val="209240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5F9C-EBC8-4D5E-A859-557D365A8BEE}"/>
              </a:ext>
            </a:extLst>
          </p:cNvPr>
          <p:cNvSpPr>
            <a:spLocks noGrp="1"/>
          </p:cNvSpPr>
          <p:nvPr>
            <p:ph type="title"/>
          </p:nvPr>
        </p:nvSpPr>
        <p:spPr>
          <a:xfrm>
            <a:off x="609600" y="274638"/>
            <a:ext cx="9652000" cy="487362"/>
          </a:xfrm>
        </p:spPr>
        <p:txBody>
          <a:bodyPr vert="horz" lIns="91440" tIns="45720" rIns="91440" bIns="45720" rtlCol="0" anchor="ctr">
            <a:normAutofit/>
          </a:bodyPr>
          <a:lstStyle/>
          <a:p>
            <a:r>
              <a:rPr lang="en-US" dirty="0"/>
              <a:t>Noise (cont.)</a:t>
            </a:r>
            <a:endParaRPr lang="en-US" b="1" i="0" u="none" kern="1200" dirty="0">
              <a:latin typeface="Verdana"/>
              <a:ea typeface="+mj-ea"/>
              <a:cs typeface="Verdana"/>
            </a:endParaRPr>
          </a:p>
        </p:txBody>
      </p:sp>
      <p:sp>
        <p:nvSpPr>
          <p:cNvPr id="6" name="TextBox 5">
            <a:extLst>
              <a:ext uri="{FF2B5EF4-FFF2-40B4-BE49-F238E27FC236}">
                <a16:creationId xmlns:a16="http://schemas.microsoft.com/office/drawing/2014/main" id="{C5D5E176-2261-A54C-3FDA-CDF4790A4C55}"/>
              </a:ext>
            </a:extLst>
          </p:cNvPr>
          <p:cNvSpPr txBox="1"/>
          <p:nvPr/>
        </p:nvSpPr>
        <p:spPr>
          <a:xfrm>
            <a:off x="289982" y="6583362"/>
            <a:ext cx="7378700" cy="417680"/>
          </a:xfrm>
          <a:prstGeom prst="rect">
            <a:avLst/>
          </a:prstGeom>
        </p:spPr>
        <p:txBody>
          <a:bodyPr vert="horz" lIns="91440" tIns="45720" rIns="91440" bIns="45720" rtlCol="0" anchor="b">
            <a:normAutofit fontScale="92500" lnSpcReduction="10000"/>
          </a:bodyPr>
          <a:lstStyle/>
          <a:p>
            <a:pPr defTabSz="457200">
              <a:lnSpc>
                <a:spcPct val="90000"/>
              </a:lnSpc>
              <a:spcBef>
                <a:spcPct val="20000"/>
              </a:spcBef>
              <a:buClr>
                <a:schemeClr val="accent5"/>
              </a:buClr>
            </a:pPr>
            <a:endParaRPr lang="en-US" sz="900" kern="1200">
              <a:latin typeface="Verdana"/>
              <a:ea typeface="+mn-ea"/>
              <a:cs typeface="Verdana"/>
            </a:endParaRPr>
          </a:p>
          <a:p>
            <a:pPr marR="0" defTabSz="457200">
              <a:lnSpc>
                <a:spcPct val="90000"/>
              </a:lnSpc>
              <a:spcBef>
                <a:spcPct val="20000"/>
              </a:spcBef>
              <a:spcAft>
                <a:spcPts val="800"/>
              </a:spcAft>
              <a:buClr>
                <a:schemeClr val="accent5"/>
              </a:buClr>
            </a:pPr>
            <a:r>
              <a:rPr lang="en-US" sz="900" kern="1200">
                <a:effectLst/>
                <a:latin typeface="Verdana"/>
                <a:ea typeface="+mn-ea"/>
                <a:cs typeface="Verdana"/>
              </a:rPr>
              <a:t>[1] Allison </a:t>
            </a:r>
            <a:r>
              <a:rPr lang="en-US" sz="900" kern="1200" err="1">
                <a:effectLst/>
                <a:latin typeface="Verdana"/>
                <a:ea typeface="+mn-ea"/>
                <a:cs typeface="Verdana"/>
              </a:rPr>
              <a:t>Bailes</a:t>
            </a:r>
            <a:r>
              <a:rPr lang="en-US" sz="900" kern="1200">
                <a:effectLst/>
                <a:latin typeface="Verdana"/>
                <a:ea typeface="+mn-ea"/>
                <a:cs typeface="Verdana"/>
              </a:rPr>
              <a:t>, 2021, Energy Vanguard, “Living </a:t>
            </a:r>
            <a:r>
              <a:rPr lang="en-US" sz="900">
                <a:latin typeface="Verdana"/>
                <a:cs typeface="Verdana"/>
              </a:rPr>
              <a:t>With a Heat Pump Water Heater”, </a:t>
            </a:r>
            <a:r>
              <a:rPr lang="en-US" sz="900">
                <a:hlinkClick r:id="rId3"/>
              </a:rPr>
              <a:t>Living With a Heat Pump Water Heater - Energy Vanguard</a:t>
            </a:r>
            <a:endParaRPr lang="en-US" sz="900" kern="1200">
              <a:effectLst/>
              <a:latin typeface="Verdana"/>
              <a:ea typeface="+mn-ea"/>
              <a:cs typeface="Verdana"/>
            </a:endParaRPr>
          </a:p>
          <a:p>
            <a:pPr defTabSz="457200">
              <a:lnSpc>
                <a:spcPct val="90000"/>
              </a:lnSpc>
              <a:spcBef>
                <a:spcPct val="20000"/>
              </a:spcBef>
              <a:buClr>
                <a:schemeClr val="accent5"/>
              </a:buClr>
            </a:pPr>
            <a:endParaRPr lang="en-US" sz="900" kern="1200">
              <a:latin typeface="Verdana"/>
              <a:ea typeface="+mn-ea"/>
              <a:cs typeface="Verdana"/>
            </a:endParaRPr>
          </a:p>
        </p:txBody>
      </p:sp>
      <p:sp>
        <p:nvSpPr>
          <p:cNvPr id="4" name="TextBox 3">
            <a:extLst>
              <a:ext uri="{FF2B5EF4-FFF2-40B4-BE49-F238E27FC236}">
                <a16:creationId xmlns:a16="http://schemas.microsoft.com/office/drawing/2014/main" id="{77290E4E-D8BC-9CFF-B0E5-B501BC54F88B}"/>
              </a:ext>
            </a:extLst>
          </p:cNvPr>
          <p:cNvSpPr txBox="1"/>
          <p:nvPr/>
        </p:nvSpPr>
        <p:spPr>
          <a:xfrm>
            <a:off x="1874806" y="5644335"/>
            <a:ext cx="8442389" cy="503399"/>
          </a:xfrm>
          <a:prstGeom prst="rect">
            <a:avLst/>
          </a:prstGeom>
        </p:spPr>
        <p:txBody>
          <a:bodyPr vert="horz" lIns="91440" tIns="45720" rIns="91440" bIns="45720" rtlCol="0" anchor="t" anchorCtr="0">
            <a:noAutofit/>
          </a:bodyPr>
          <a:lstStyle/>
          <a:p>
            <a:pPr algn="ctr" defTabSz="457200">
              <a:spcBef>
                <a:spcPct val="20000"/>
              </a:spcBef>
              <a:buClr>
                <a:schemeClr val="accent5"/>
              </a:buClr>
            </a:pPr>
            <a:r>
              <a:rPr lang="en-US" b="1" kern="1200">
                <a:latin typeface="Verdana"/>
                <a:ea typeface="+mn-ea"/>
                <a:cs typeface="Verdana"/>
              </a:rPr>
              <a:t>Five feet away from the tank measured at around the noise level of a refrigerator hum. </a:t>
            </a:r>
          </a:p>
        </p:txBody>
      </p:sp>
      <p:sp>
        <p:nvSpPr>
          <p:cNvPr id="8" name="TextBox 7">
            <a:extLst>
              <a:ext uri="{FF2B5EF4-FFF2-40B4-BE49-F238E27FC236}">
                <a16:creationId xmlns:a16="http://schemas.microsoft.com/office/drawing/2014/main" id="{EDE645AF-72D7-4C76-880A-5C24657EFE8D}"/>
              </a:ext>
            </a:extLst>
          </p:cNvPr>
          <p:cNvSpPr txBox="1"/>
          <p:nvPr/>
        </p:nvSpPr>
        <p:spPr>
          <a:xfrm>
            <a:off x="607482" y="1113776"/>
            <a:ext cx="10046004" cy="938438"/>
          </a:xfrm>
          <a:prstGeom prst="rect">
            <a:avLst/>
          </a:prstGeom>
        </p:spPr>
        <p:txBody>
          <a:bodyPr vert="horz" lIns="91440" tIns="45720" rIns="91440" bIns="45720" rtlCol="0">
            <a:noAutofit/>
          </a:bodyPr>
          <a:lstStyle/>
          <a:p>
            <a:pPr marL="0" lvl="1" defTabSz="457200">
              <a:spcBef>
                <a:spcPct val="20000"/>
              </a:spcBef>
              <a:buClr>
                <a:schemeClr val="accent5"/>
              </a:buClr>
            </a:pPr>
            <a:r>
              <a:rPr lang="en-US" b="1">
                <a:latin typeface="Verdana"/>
              </a:rPr>
              <a:t>Noise level</a:t>
            </a:r>
            <a:br>
              <a:rPr lang="en-US" b="1">
                <a:latin typeface="Verdana"/>
              </a:rPr>
            </a:br>
            <a:endParaRPr lang="en-US" i="1">
              <a:latin typeface="Verdana"/>
            </a:endParaRPr>
          </a:p>
          <a:p>
            <a:pPr marL="0" lvl="1" defTabSz="457200">
              <a:spcBef>
                <a:spcPct val="20000"/>
              </a:spcBef>
              <a:buClr>
                <a:schemeClr val="accent5"/>
              </a:buClr>
            </a:pPr>
            <a:r>
              <a:rPr lang="en-US">
                <a:latin typeface="Verdana"/>
              </a:rPr>
              <a:t>Sound decibels measured on an 80-gallon EHWH [1]:</a:t>
            </a:r>
          </a:p>
        </p:txBody>
      </p:sp>
      <p:graphicFrame>
        <p:nvGraphicFramePr>
          <p:cNvPr id="18" name="TextBox 10">
            <a:extLst>
              <a:ext uri="{FF2B5EF4-FFF2-40B4-BE49-F238E27FC236}">
                <a16:creationId xmlns:a16="http://schemas.microsoft.com/office/drawing/2014/main" id="{395453C4-754A-12FC-2803-AA68378F1426}"/>
              </a:ext>
            </a:extLst>
          </p:cNvPr>
          <p:cNvGraphicFramePr/>
          <p:nvPr>
            <p:extLst>
              <p:ext uri="{D42A27DB-BD31-4B8C-83A1-F6EECF244321}">
                <p14:modId xmlns:p14="http://schemas.microsoft.com/office/powerpoint/2010/main" val="599101222"/>
              </p:ext>
            </p:extLst>
          </p:nvPr>
        </p:nvGraphicFramePr>
        <p:xfrm>
          <a:off x="2418744" y="1834694"/>
          <a:ext cx="7523542" cy="40613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9297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5F9C-EBC8-4D5E-A859-557D365A8BEE}"/>
              </a:ext>
            </a:extLst>
          </p:cNvPr>
          <p:cNvSpPr>
            <a:spLocks noGrp="1"/>
          </p:cNvSpPr>
          <p:nvPr>
            <p:ph type="title"/>
          </p:nvPr>
        </p:nvSpPr>
        <p:spPr/>
        <p:txBody>
          <a:bodyPr/>
          <a:lstStyle/>
          <a:p>
            <a:r>
              <a:rPr lang="en-US" dirty="0"/>
              <a:t>Noise (cont.): Consumer Satisfaction</a:t>
            </a:r>
          </a:p>
        </p:txBody>
      </p:sp>
      <p:sp>
        <p:nvSpPr>
          <p:cNvPr id="8" name="TextBox 7">
            <a:extLst>
              <a:ext uri="{FF2B5EF4-FFF2-40B4-BE49-F238E27FC236}">
                <a16:creationId xmlns:a16="http://schemas.microsoft.com/office/drawing/2014/main" id="{EDE645AF-72D7-4C76-880A-5C24657EFE8D}"/>
              </a:ext>
            </a:extLst>
          </p:cNvPr>
          <p:cNvSpPr txBox="1"/>
          <p:nvPr/>
        </p:nvSpPr>
        <p:spPr>
          <a:xfrm>
            <a:off x="609600" y="1069777"/>
            <a:ext cx="8687888" cy="369332"/>
          </a:xfrm>
          <a:prstGeom prst="rect">
            <a:avLst/>
          </a:prstGeom>
          <a:noFill/>
        </p:spPr>
        <p:txBody>
          <a:bodyPr wrap="square" rtlCol="0">
            <a:spAutoFit/>
          </a:bodyPr>
          <a:lstStyle/>
          <a:p>
            <a:r>
              <a:rPr lang="en-US" b="1">
                <a:latin typeface="Verdana" panose="020B0604030504040204" pitchFamily="34" charset="0"/>
                <a:ea typeface="Verdana" panose="020B0604030504040204" pitchFamily="34" charset="0"/>
              </a:rPr>
              <a:t>Noise level</a:t>
            </a:r>
            <a:endParaRPr lang="en-US">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D2B3B186-17AC-4F00-B9C3-9292AB991D06}"/>
              </a:ext>
            </a:extLst>
          </p:cNvPr>
          <p:cNvSpPr txBox="1"/>
          <p:nvPr/>
        </p:nvSpPr>
        <p:spPr>
          <a:xfrm>
            <a:off x="609600" y="6471863"/>
            <a:ext cx="10448925" cy="212366"/>
          </a:xfrm>
          <a:prstGeom prst="rect">
            <a:avLst/>
          </a:prstGeom>
          <a:noFill/>
        </p:spPr>
        <p:txBody>
          <a:bodyPr wrap="square" rtlCol="0">
            <a:spAutoFit/>
          </a:bodyPr>
          <a:lstStyle/>
          <a:p>
            <a:pPr marL="0" marR="0">
              <a:lnSpc>
                <a:spcPct val="107000"/>
              </a:lnSpc>
              <a:spcBef>
                <a:spcPts val="0"/>
              </a:spcBef>
              <a:spcAft>
                <a:spcPts val="800"/>
              </a:spcAft>
            </a:pPr>
            <a:r>
              <a:rPr lang="en-US" sz="800">
                <a:latin typeface="Verdana" panose="020B0604030504040204" pitchFamily="34" charset="0"/>
                <a:ea typeface="Calibri" panose="020F0502020204030204" pitchFamily="34" charset="0"/>
                <a:cs typeface="Times New Roman" panose="02020603050405020304" pitchFamily="18" charset="0"/>
              </a:rPr>
              <a:t>[1] </a:t>
            </a:r>
            <a:r>
              <a:rPr lang="en-US" sz="800">
                <a:effectLst/>
                <a:latin typeface="Verdana" panose="020B0604030504040204" pitchFamily="34" charset="0"/>
                <a:ea typeface="Calibri" panose="020F0502020204030204" pitchFamily="34" charset="0"/>
                <a:cs typeface="Times New Roman" panose="02020603050405020304" pitchFamily="18" charset="0"/>
              </a:rPr>
              <a:t>Dan </a:t>
            </a:r>
            <a:r>
              <a:rPr lang="en-US" sz="800" err="1">
                <a:effectLst/>
                <a:latin typeface="Verdana" panose="020B0604030504040204" pitchFamily="34" charset="0"/>
                <a:ea typeface="Calibri" panose="020F0502020204030204" pitchFamily="34" charset="0"/>
                <a:cs typeface="Times New Roman" panose="02020603050405020304" pitchFamily="18" charset="0"/>
              </a:rPr>
              <a:t>Cautley</a:t>
            </a:r>
            <a:r>
              <a:rPr lang="en-US" sz="800">
                <a:effectLst/>
                <a:latin typeface="Verdana" panose="020B0604030504040204" pitchFamily="34" charset="0"/>
                <a:ea typeface="Calibri" panose="020F0502020204030204" pitchFamily="34" charset="0"/>
                <a:cs typeface="Times New Roman" panose="02020603050405020304" pitchFamily="18" charset="0"/>
              </a:rPr>
              <a:t>, Kevin </a:t>
            </a:r>
            <a:r>
              <a:rPr lang="en-US" sz="800" err="1">
                <a:effectLst/>
                <a:latin typeface="Verdana" panose="020B0604030504040204" pitchFamily="34" charset="0"/>
                <a:ea typeface="Calibri" panose="020F0502020204030204" pitchFamily="34" charset="0"/>
                <a:cs typeface="Times New Roman" panose="02020603050405020304" pitchFamily="18" charset="0"/>
              </a:rPr>
              <a:t>Gries</a:t>
            </a:r>
            <a:r>
              <a:rPr lang="en-US" sz="800">
                <a:effectLst/>
                <a:latin typeface="Verdana" panose="020B0604030504040204" pitchFamily="34" charset="0"/>
                <a:ea typeface="Calibri" panose="020F0502020204030204" pitchFamily="34" charset="0"/>
                <a:cs typeface="Times New Roman" panose="02020603050405020304" pitchFamily="18" charset="0"/>
              </a:rPr>
              <a:t>, Dianna </a:t>
            </a:r>
            <a:r>
              <a:rPr lang="en-US" sz="800" err="1">
                <a:effectLst/>
                <a:latin typeface="Verdana" panose="020B0604030504040204" pitchFamily="34" charset="0"/>
                <a:ea typeface="Calibri" panose="020F0502020204030204" pitchFamily="34" charset="0"/>
                <a:cs typeface="Times New Roman" panose="02020603050405020304" pitchFamily="18" charset="0"/>
              </a:rPr>
              <a:t>Cacko</a:t>
            </a:r>
            <a:r>
              <a:rPr lang="en-US" sz="800">
                <a:effectLst/>
                <a:latin typeface="Verdana" panose="020B0604030504040204" pitchFamily="34" charset="0"/>
                <a:ea typeface="Calibri" panose="020F0502020204030204" pitchFamily="34" charset="0"/>
                <a:cs typeface="Times New Roman" panose="02020603050405020304" pitchFamily="18" charset="0"/>
              </a:rPr>
              <a:t>, and Justin </a:t>
            </a:r>
            <a:r>
              <a:rPr lang="en-US" sz="800" err="1">
                <a:effectLst/>
                <a:latin typeface="Verdana" panose="020B0604030504040204" pitchFamily="34" charset="0"/>
                <a:ea typeface="Calibri" panose="020F0502020204030204" pitchFamily="34" charset="0"/>
                <a:cs typeface="Times New Roman" panose="02020603050405020304" pitchFamily="18" charset="0"/>
              </a:rPr>
              <a:t>Margolies</a:t>
            </a:r>
            <a:r>
              <a:rPr lang="en-US" sz="800">
                <a:latin typeface="Verdana" panose="020B0604030504040204" pitchFamily="34" charset="0"/>
                <a:ea typeface="Calibri" panose="020F0502020204030204" pitchFamily="34" charset="0"/>
                <a:cs typeface="Times New Roman" panose="02020603050405020304" pitchFamily="18" charset="0"/>
              </a:rPr>
              <a:t>, 2021, “Installed Performance of Heat Pump Water Heaters in a Cold Climate” </a:t>
            </a:r>
            <a:endParaRPr lang="en-US" sz="80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C5E561D-38FA-459B-9CAE-BC32F7D03070}"/>
              </a:ext>
            </a:extLst>
          </p:cNvPr>
          <p:cNvSpPr txBox="1"/>
          <p:nvPr/>
        </p:nvSpPr>
        <p:spPr>
          <a:xfrm>
            <a:off x="2214562" y="1529919"/>
            <a:ext cx="9505950" cy="307777"/>
          </a:xfrm>
          <a:prstGeom prst="rect">
            <a:avLst/>
          </a:prstGeom>
          <a:noFill/>
        </p:spPr>
        <p:txBody>
          <a:bodyPr wrap="square" rtlCol="0">
            <a:spAutoFit/>
          </a:bodyPr>
          <a:lstStyle/>
          <a:p>
            <a:pPr>
              <a:buClr>
                <a:schemeClr val="tx2"/>
              </a:buClr>
            </a:pPr>
            <a:r>
              <a:rPr lang="en-US" sz="1400" b="1">
                <a:latin typeface="Verdana" panose="020B0604030504040204" pitchFamily="34" charset="0"/>
                <a:ea typeface="Verdana" panose="020B0604030504040204" pitchFamily="34" charset="0"/>
              </a:rPr>
              <a:t>70% </a:t>
            </a:r>
            <a:r>
              <a:rPr lang="en-US" sz="1400">
                <a:latin typeface="Verdana" panose="020B0604030504040204" pitchFamily="34" charset="0"/>
                <a:ea typeface="Verdana" panose="020B0604030504040204" pitchFamily="34" charset="0"/>
              </a:rPr>
              <a:t>of homeowners indicated the noise from their EHWH is </a:t>
            </a:r>
            <a:r>
              <a:rPr lang="en-US" sz="1400" i="1">
                <a:latin typeface="Verdana" panose="020B0604030504040204" pitchFamily="34" charset="0"/>
                <a:ea typeface="Verdana" panose="020B0604030504040204" pitchFamily="34" charset="0"/>
              </a:rPr>
              <a:t>hardly noticeable </a:t>
            </a:r>
            <a:r>
              <a:rPr lang="en-US" sz="1400">
                <a:latin typeface="Verdana" panose="020B0604030504040204" pitchFamily="34" charset="0"/>
                <a:ea typeface="Verdana" panose="020B0604030504040204" pitchFamily="34" charset="0"/>
              </a:rPr>
              <a:t>[1]</a:t>
            </a:r>
          </a:p>
        </p:txBody>
      </p:sp>
      <p:graphicFrame>
        <p:nvGraphicFramePr>
          <p:cNvPr id="9" name="Chart 8">
            <a:extLst>
              <a:ext uri="{FF2B5EF4-FFF2-40B4-BE49-F238E27FC236}">
                <a16:creationId xmlns:a16="http://schemas.microsoft.com/office/drawing/2014/main" id="{A0193802-3BDD-D519-C588-F6D21CB7C0D2}"/>
              </a:ext>
            </a:extLst>
          </p:cNvPr>
          <p:cNvGraphicFramePr/>
          <p:nvPr>
            <p:extLst>
              <p:ext uri="{D42A27DB-BD31-4B8C-83A1-F6EECF244321}">
                <p14:modId xmlns:p14="http://schemas.microsoft.com/office/powerpoint/2010/main" val="159327922"/>
              </p:ext>
            </p:extLst>
          </p:nvPr>
        </p:nvGraphicFramePr>
        <p:xfrm>
          <a:off x="3013964" y="1837696"/>
          <a:ext cx="5825236" cy="46610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071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5F9C-EBC8-4D5E-A859-557D365A8BEE}"/>
              </a:ext>
            </a:extLst>
          </p:cNvPr>
          <p:cNvSpPr>
            <a:spLocks noGrp="1"/>
          </p:cNvSpPr>
          <p:nvPr>
            <p:ph type="title"/>
          </p:nvPr>
        </p:nvSpPr>
        <p:spPr/>
        <p:txBody>
          <a:bodyPr/>
          <a:lstStyle/>
          <a:p>
            <a:r>
              <a:rPr lang="en-US"/>
              <a:t>Noise Mitigation</a:t>
            </a:r>
          </a:p>
        </p:txBody>
      </p:sp>
      <p:sp>
        <p:nvSpPr>
          <p:cNvPr id="8" name="TextBox 7">
            <a:extLst>
              <a:ext uri="{FF2B5EF4-FFF2-40B4-BE49-F238E27FC236}">
                <a16:creationId xmlns:a16="http://schemas.microsoft.com/office/drawing/2014/main" id="{EDE645AF-72D7-4C76-880A-5C24657EFE8D}"/>
              </a:ext>
            </a:extLst>
          </p:cNvPr>
          <p:cNvSpPr txBox="1"/>
          <p:nvPr/>
        </p:nvSpPr>
        <p:spPr>
          <a:xfrm>
            <a:off x="609599" y="1233478"/>
            <a:ext cx="11101137" cy="2308324"/>
          </a:xfrm>
          <a:prstGeom prst="rect">
            <a:avLst/>
          </a:prstGeom>
          <a:noFill/>
        </p:spPr>
        <p:txBody>
          <a:bodyPr wrap="square" rtlCol="0">
            <a:spAutoFit/>
          </a:bodyPr>
          <a:lstStyle/>
          <a:p>
            <a:pPr marL="0" lvl="1">
              <a:buClr>
                <a:schemeClr val="tx2"/>
              </a:buClr>
            </a:pPr>
            <a:r>
              <a:rPr lang="en-US" b="1" dirty="0">
                <a:latin typeface="Verdana" panose="020B0604030504040204" pitchFamily="34" charset="0"/>
                <a:ea typeface="Verdana" panose="020B0604030504040204" pitchFamily="34" charset="0"/>
              </a:rPr>
              <a:t>Low-Noise Tips for Installation:</a:t>
            </a:r>
          </a:p>
          <a:p>
            <a:pPr marL="285750" indent="-285750">
              <a:buClr>
                <a:schemeClr val="tx2"/>
              </a:buClr>
              <a:buFont typeface="Arial" panose="020B0604020202020204" pitchFamily="34" charset="0"/>
              <a:buChar char="•"/>
            </a:pPr>
            <a:r>
              <a:rPr lang="en-US" dirty="0">
                <a:latin typeface="Verdana" panose="020B0604030504040204" pitchFamily="34" charset="0"/>
                <a:ea typeface="Verdana" panose="020B0604030504040204" pitchFamily="34" charset="0"/>
              </a:rPr>
              <a:t>Choose the right location for installation</a:t>
            </a:r>
          </a:p>
          <a:p>
            <a:pPr marL="285750" indent="-285750">
              <a:buClr>
                <a:schemeClr val="tx2"/>
              </a:buClr>
              <a:buFont typeface="Arial" panose="020B0604020202020204" pitchFamily="34" charset="0"/>
              <a:buChar char="•"/>
            </a:pPr>
            <a:r>
              <a:rPr lang="en-US" dirty="0">
                <a:latin typeface="Verdana" panose="020B0604030504040204" pitchFamily="34" charset="0"/>
                <a:ea typeface="Verdana" panose="020B0604030504040204" pitchFamily="34" charset="0"/>
              </a:rPr>
              <a:t>Don’t put in high occupancy areas where the noise will become bothersome to the homeowner</a:t>
            </a:r>
          </a:p>
          <a:p>
            <a:pPr>
              <a:buClr>
                <a:schemeClr val="tx2"/>
              </a:buClr>
            </a:pPr>
            <a:r>
              <a:rPr lang="en-US" dirty="0">
                <a:latin typeface="Verdana" panose="020B0604030504040204" pitchFamily="34" charset="0"/>
                <a:ea typeface="Verdana" panose="020B0604030504040204" pitchFamily="34" charset="0"/>
              </a:rPr>
              <a:t> </a:t>
            </a:r>
          </a:p>
          <a:p>
            <a:pPr>
              <a:buClr>
                <a:schemeClr val="tx2"/>
              </a:buClr>
            </a:pPr>
            <a:r>
              <a:rPr lang="en-US" b="1" dirty="0">
                <a:latin typeface="Verdana" panose="020B0604030504040204" pitchFamily="34" charset="0"/>
                <a:ea typeface="Verdana" panose="020B0604030504040204" pitchFamily="34" charset="0"/>
              </a:rPr>
              <a:t>Seismic strapping considerations:</a:t>
            </a:r>
          </a:p>
          <a:p>
            <a:pPr marL="285750" indent="-285750">
              <a:buClr>
                <a:schemeClr val="tx2"/>
              </a:buClr>
              <a:buFont typeface="Arial" panose="020B0604020202020204" pitchFamily="34" charset="0"/>
              <a:buChar char="•"/>
            </a:pPr>
            <a:r>
              <a:rPr lang="en-US" dirty="0">
                <a:latin typeface="Verdana" panose="020B0604030504040204" pitchFamily="34" charset="0"/>
                <a:ea typeface="Verdana" panose="020B0604030504040204" pitchFamily="34" charset="0"/>
              </a:rPr>
              <a:t>If installing in an area that requires seismic strapping, the vibration from the tank will travel through the wall and echo </a:t>
            </a:r>
          </a:p>
        </p:txBody>
      </p:sp>
      <p:pic>
        <p:nvPicPr>
          <p:cNvPr id="3" name="Picture 4" descr="Mason Vibration Iso Pad, 3x3x3/4 In, PK2 2LVR5">
            <a:extLst>
              <a:ext uri="{FF2B5EF4-FFF2-40B4-BE49-F238E27FC236}">
                <a16:creationId xmlns:a16="http://schemas.microsoft.com/office/drawing/2014/main" id="{E97D87CD-F879-2D8F-5B0A-BA8BF776E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715" y="4216892"/>
            <a:ext cx="1658202" cy="1407629"/>
          </a:xfrm>
          <a:prstGeom prst="rect">
            <a:avLst/>
          </a:prstGeom>
          <a:noFill/>
          <a:extLst>
            <a:ext uri="{909E8E84-426E-40DD-AFC4-6F175D3DCCD1}">
              <a14:hiddenFill xmlns:a14="http://schemas.microsoft.com/office/drawing/2010/main">
                <a:solidFill>
                  <a:srgbClr val="FFFFFF"/>
                </a:solidFill>
              </a14:hiddenFill>
            </a:ext>
          </a:extLst>
        </p:spPr>
      </p:pic>
      <p:pic>
        <p:nvPicPr>
          <p:cNvPr id="4" name="0e71ae45-afc5-4014-883c-16c168714913" descr="Image">
            <a:extLst>
              <a:ext uri="{FF2B5EF4-FFF2-40B4-BE49-F238E27FC236}">
                <a16:creationId xmlns:a16="http://schemas.microsoft.com/office/drawing/2014/main" id="{069F9BAA-14EB-40DD-ADC8-F69BBA067E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742" b="4496"/>
          <a:stretch/>
        </p:blipFill>
        <p:spPr bwMode="auto">
          <a:xfrm>
            <a:off x="952652" y="4290371"/>
            <a:ext cx="1808061" cy="22366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3289E7B3-A62B-7A0A-5CC4-A21F8594992B}"/>
              </a:ext>
            </a:extLst>
          </p:cNvPr>
          <p:cNvCxnSpPr>
            <a:cxnSpLocks/>
          </p:cNvCxnSpPr>
          <p:nvPr/>
        </p:nvCxnSpPr>
        <p:spPr>
          <a:xfrm flipH="1">
            <a:off x="1715654" y="5024761"/>
            <a:ext cx="1755515" cy="402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E3DC76C-CC7D-1685-B000-E2A88C380C27}"/>
              </a:ext>
            </a:extLst>
          </p:cNvPr>
          <p:cNvSpPr txBox="1"/>
          <p:nvPr/>
        </p:nvSpPr>
        <p:spPr>
          <a:xfrm>
            <a:off x="446677" y="3700643"/>
            <a:ext cx="5063211" cy="430887"/>
          </a:xfrm>
          <a:prstGeom prst="rect">
            <a:avLst/>
          </a:prstGeom>
          <a:noFill/>
        </p:spPr>
        <p:txBody>
          <a:bodyPr wrap="square">
            <a:spAutoFit/>
          </a:bodyPr>
          <a:lstStyle/>
          <a:p>
            <a:pPr marL="0" indent="0">
              <a:buNone/>
            </a:pPr>
            <a:r>
              <a:rPr lang="en-US" sz="1100" dirty="0">
                <a:latin typeface="Verdana" panose="020B0604030504040204" pitchFamily="34" charset="0"/>
                <a:ea typeface="Verdana" panose="020B0604030504040204" pitchFamily="34" charset="0"/>
              </a:rPr>
              <a:t>Example: Isolation pads are an option to further reduce noise and vibrations between EHWH and two walls. </a:t>
            </a:r>
          </a:p>
        </p:txBody>
      </p:sp>
      <p:pic>
        <p:nvPicPr>
          <p:cNvPr id="13" name="Picture 4" descr="Amazon.com: Spacers &amp;amp; Standoffs - Rubber / Spacers &amp;amp; Standoffs / Fasteners:  Industrial &amp;amp; Scientific">
            <a:extLst>
              <a:ext uri="{FF2B5EF4-FFF2-40B4-BE49-F238E27FC236}">
                <a16:creationId xmlns:a16="http://schemas.microsoft.com/office/drawing/2014/main" id="{5B0DBFCC-243A-F97C-757B-0D66E35D79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596" y="5014483"/>
            <a:ext cx="1466329" cy="1220075"/>
          </a:xfrm>
          <a:prstGeom prst="rect">
            <a:avLst/>
          </a:prstGeom>
          <a:noFill/>
          <a:extLst>
            <a:ext uri="{909E8E84-426E-40DD-AFC4-6F175D3DCCD1}">
              <a14:hiddenFill xmlns:a14="http://schemas.microsoft.com/office/drawing/2010/main">
                <a:solidFill>
                  <a:srgbClr val="FFFFFF"/>
                </a:solidFill>
              </a14:hiddenFill>
            </a:ext>
          </a:extLst>
        </p:spPr>
      </p:pic>
      <p:pic>
        <p:nvPicPr>
          <p:cNvPr id="14" name="d3801289-33d6-4bbf-aba5-e57870394c99" descr="Image">
            <a:extLst>
              <a:ext uri="{FF2B5EF4-FFF2-40B4-BE49-F238E27FC236}">
                <a16:creationId xmlns:a16="http://schemas.microsoft.com/office/drawing/2014/main" id="{B7D453A9-D910-817F-BEB2-E6D4121B84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1763" r="1" b="1"/>
          <a:stretch/>
        </p:blipFill>
        <p:spPr bwMode="auto">
          <a:xfrm>
            <a:off x="9408501" y="4216892"/>
            <a:ext cx="2135690" cy="19431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peech Bubble: Rectangle with Corners Rounded 14">
            <a:extLst>
              <a:ext uri="{FF2B5EF4-FFF2-40B4-BE49-F238E27FC236}">
                <a16:creationId xmlns:a16="http://schemas.microsoft.com/office/drawing/2014/main" id="{BAC40D24-25DF-9193-03FD-9CF8739AAFD6}"/>
              </a:ext>
            </a:extLst>
          </p:cNvPr>
          <p:cNvSpPr/>
          <p:nvPr/>
        </p:nvSpPr>
        <p:spPr>
          <a:xfrm>
            <a:off x="7791139" y="4318443"/>
            <a:ext cx="1095410" cy="907643"/>
          </a:xfrm>
          <a:prstGeom prst="wedgeRoundRectCallout">
            <a:avLst>
              <a:gd name="adj1" fmla="val 181644"/>
              <a:gd name="adj2" fmla="val 63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Verdana" panose="020B0604030504040204" pitchFamily="34" charset="0"/>
                <a:ea typeface="Verdana" panose="020B0604030504040204" pitchFamily="34" charset="0"/>
              </a:rPr>
              <a:t>Washer used on both sides of the strap.</a:t>
            </a:r>
          </a:p>
        </p:txBody>
      </p:sp>
      <p:sp>
        <p:nvSpPr>
          <p:cNvPr id="16" name="Content Placeholder 2">
            <a:extLst>
              <a:ext uri="{FF2B5EF4-FFF2-40B4-BE49-F238E27FC236}">
                <a16:creationId xmlns:a16="http://schemas.microsoft.com/office/drawing/2014/main" id="{0A6A2611-4B13-21C8-121D-B0C302DF4CE9}"/>
              </a:ext>
            </a:extLst>
          </p:cNvPr>
          <p:cNvSpPr>
            <a:spLocks noGrp="1"/>
          </p:cNvSpPr>
          <p:nvPr>
            <p:ph idx="1"/>
          </p:nvPr>
        </p:nvSpPr>
        <p:spPr>
          <a:xfrm>
            <a:off x="6424660" y="3727545"/>
            <a:ext cx="5533727" cy="303604"/>
          </a:xfrm>
        </p:spPr>
        <p:txBody>
          <a:bodyPr>
            <a:noAutofit/>
          </a:bodyPr>
          <a:lstStyle/>
          <a:p>
            <a:pPr marL="0" indent="0">
              <a:buNone/>
            </a:pPr>
            <a:r>
              <a:rPr lang="en-US" sz="1100" dirty="0"/>
              <a:t>Neoprene washers or stand-offs are used to anchor seismic straps.</a:t>
            </a:r>
          </a:p>
        </p:txBody>
      </p:sp>
    </p:spTree>
    <p:extLst>
      <p:ext uri="{BB962C8B-B14F-4D97-AF65-F5344CB8AC3E}">
        <p14:creationId xmlns:p14="http://schemas.microsoft.com/office/powerpoint/2010/main" val="897230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20F6-1711-4077-8E94-EE1B6CD9E673}"/>
              </a:ext>
            </a:extLst>
          </p:cNvPr>
          <p:cNvSpPr>
            <a:spLocks noGrp="1"/>
          </p:cNvSpPr>
          <p:nvPr>
            <p:ph type="title"/>
          </p:nvPr>
        </p:nvSpPr>
        <p:spPr/>
        <p:txBody>
          <a:bodyPr/>
          <a:lstStyle/>
          <a:p>
            <a:r>
              <a:rPr lang="en-US"/>
              <a:t>Manufactured Home Installations</a:t>
            </a:r>
          </a:p>
        </p:txBody>
      </p:sp>
      <p:sp>
        <p:nvSpPr>
          <p:cNvPr id="10" name="TextBox 9">
            <a:extLst>
              <a:ext uri="{FF2B5EF4-FFF2-40B4-BE49-F238E27FC236}">
                <a16:creationId xmlns:a16="http://schemas.microsoft.com/office/drawing/2014/main" id="{3580B805-39E0-452E-8BAC-269BD63AC090}"/>
              </a:ext>
            </a:extLst>
          </p:cNvPr>
          <p:cNvSpPr txBox="1"/>
          <p:nvPr/>
        </p:nvSpPr>
        <p:spPr>
          <a:xfrm>
            <a:off x="4662457" y="3213543"/>
            <a:ext cx="6085604" cy="830997"/>
          </a:xfrm>
          <a:prstGeom prst="rect">
            <a:avLst/>
          </a:prstGeom>
          <a:noFill/>
        </p:spPr>
        <p:txBody>
          <a:bodyPr wrap="square">
            <a:spAutoFit/>
          </a:bodyPr>
          <a:lstStyle/>
          <a:p>
            <a:pPr lvl="0">
              <a:lnSpc>
                <a:spcPct val="100000"/>
              </a:lnSpc>
            </a:pPr>
            <a:r>
              <a:rPr lang="en-US" sz="1600">
                <a:solidFill>
                  <a:schemeClr val="bg1"/>
                </a:solidFill>
                <a:latin typeface="Verdana" panose="020B0604030504040204" pitchFamily="34" charset="0"/>
                <a:ea typeface="Verdana" panose="020B0604030504040204" pitchFamily="34" charset="0"/>
              </a:rPr>
              <a:t>Price is higher than site-built garage install:</a:t>
            </a:r>
          </a:p>
          <a:p>
            <a:pPr marL="742950" lvl="1" indent="-285750">
              <a:buFont typeface="Arial" panose="020B0604020202020204" pitchFamily="34" charset="0"/>
              <a:buChar char="•"/>
            </a:pPr>
            <a:r>
              <a:rPr lang="en-US" sz="1600">
                <a:solidFill>
                  <a:schemeClr val="bg1"/>
                </a:solidFill>
                <a:latin typeface="Verdana" panose="020B0604030504040204" pitchFamily="34" charset="0"/>
                <a:ea typeface="Verdana" panose="020B0604030504040204" pitchFamily="34" charset="0"/>
              </a:rPr>
              <a:t>$300 to $700 more excluding any electrical</a:t>
            </a:r>
          </a:p>
          <a:p>
            <a:pPr marL="742950" lvl="1" indent="-285750">
              <a:buFont typeface="Arial" panose="020B0604020202020204" pitchFamily="34" charset="0"/>
              <a:buChar char="•"/>
            </a:pPr>
            <a:r>
              <a:rPr lang="en-US" sz="1600">
                <a:solidFill>
                  <a:schemeClr val="bg1"/>
                </a:solidFill>
                <a:latin typeface="Verdana" panose="020B0604030504040204" pitchFamily="34" charset="0"/>
                <a:ea typeface="Verdana" panose="020B0604030504040204" pitchFamily="34" charset="0"/>
              </a:rPr>
              <a:t>Upgrading electrical can add $350 to $500</a:t>
            </a:r>
          </a:p>
        </p:txBody>
      </p:sp>
      <p:sp>
        <p:nvSpPr>
          <p:cNvPr id="13" name="TextBox 12">
            <a:extLst>
              <a:ext uri="{FF2B5EF4-FFF2-40B4-BE49-F238E27FC236}">
                <a16:creationId xmlns:a16="http://schemas.microsoft.com/office/drawing/2014/main" id="{53B8D9D6-860D-445D-BD74-868C3D17647F}"/>
              </a:ext>
            </a:extLst>
          </p:cNvPr>
          <p:cNvSpPr txBox="1"/>
          <p:nvPr/>
        </p:nvSpPr>
        <p:spPr>
          <a:xfrm>
            <a:off x="5977467" y="5118243"/>
            <a:ext cx="4284133" cy="830997"/>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bg1"/>
                </a:solidFill>
                <a:latin typeface="Verdana" panose="020B0604030504040204" pitchFamily="34" charset="0"/>
                <a:ea typeface="Verdana" panose="020B0604030504040204" pitchFamily="34" charset="0"/>
              </a:rPr>
              <a:t>High levels of consumer satisfaction</a:t>
            </a:r>
          </a:p>
          <a:p>
            <a:pPr marL="285750" indent="-285750">
              <a:buFont typeface="Arial" panose="020B0604020202020204" pitchFamily="34" charset="0"/>
              <a:buChar char="•"/>
            </a:pPr>
            <a:r>
              <a:rPr lang="en-US" sz="1600">
                <a:solidFill>
                  <a:schemeClr val="bg1"/>
                </a:solidFill>
                <a:latin typeface="Verdana" panose="020B0604030504040204" pitchFamily="34" charset="0"/>
                <a:ea typeface="Verdana" panose="020B0604030504040204" pitchFamily="34" charset="0"/>
              </a:rPr>
              <a:t>Reported increased tank temperature</a:t>
            </a:r>
          </a:p>
        </p:txBody>
      </p:sp>
      <p:grpSp>
        <p:nvGrpSpPr>
          <p:cNvPr id="16" name="Group 15">
            <a:extLst>
              <a:ext uri="{FF2B5EF4-FFF2-40B4-BE49-F238E27FC236}">
                <a16:creationId xmlns:a16="http://schemas.microsoft.com/office/drawing/2014/main" id="{1EC1E958-A09D-4ADB-AD55-1520F9A7F427}"/>
              </a:ext>
            </a:extLst>
          </p:cNvPr>
          <p:cNvGrpSpPr/>
          <p:nvPr/>
        </p:nvGrpSpPr>
        <p:grpSpPr>
          <a:xfrm>
            <a:off x="656207" y="3105750"/>
            <a:ext cx="2377306" cy="1877579"/>
            <a:chOff x="3953" y="1693415"/>
            <a:chExt cx="2377306" cy="1877579"/>
          </a:xfrm>
        </p:grpSpPr>
        <p:sp>
          <p:nvSpPr>
            <p:cNvPr id="17" name="Rectangle 16">
              <a:extLst>
                <a:ext uri="{FF2B5EF4-FFF2-40B4-BE49-F238E27FC236}">
                  <a16:creationId xmlns:a16="http://schemas.microsoft.com/office/drawing/2014/main" id="{FEB3548A-448A-4FF7-9C70-46DED9222E23}"/>
                </a:ext>
              </a:extLst>
            </p:cNvPr>
            <p:cNvSpPr/>
            <p:nvPr/>
          </p:nvSpPr>
          <p:spPr>
            <a:xfrm>
              <a:off x="3953" y="1693415"/>
              <a:ext cx="2377306" cy="187757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7F4D7AD7-42D6-46B4-BFAB-6ACDCF0CDB2A}"/>
                </a:ext>
              </a:extLst>
            </p:cNvPr>
            <p:cNvSpPr txBox="1"/>
            <p:nvPr/>
          </p:nvSpPr>
          <p:spPr>
            <a:xfrm>
              <a:off x="3953" y="1693415"/>
              <a:ext cx="2377306" cy="18775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Breaker size</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Closet location/size</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Approval to alter closet</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Floor damage</a:t>
              </a:r>
            </a:p>
          </p:txBody>
        </p:sp>
      </p:grpSp>
      <p:grpSp>
        <p:nvGrpSpPr>
          <p:cNvPr id="19" name="Group 18">
            <a:extLst>
              <a:ext uri="{FF2B5EF4-FFF2-40B4-BE49-F238E27FC236}">
                <a16:creationId xmlns:a16="http://schemas.microsoft.com/office/drawing/2014/main" id="{7057CAA8-07C6-4C0C-9596-895B71DE70CA}"/>
              </a:ext>
            </a:extLst>
          </p:cNvPr>
          <p:cNvGrpSpPr/>
          <p:nvPr/>
        </p:nvGrpSpPr>
        <p:grpSpPr>
          <a:xfrm>
            <a:off x="656207" y="2139840"/>
            <a:ext cx="2377306" cy="913073"/>
            <a:chOff x="3953" y="780342"/>
            <a:chExt cx="2377306" cy="913073"/>
          </a:xfrm>
        </p:grpSpPr>
        <p:sp>
          <p:nvSpPr>
            <p:cNvPr id="20" name="Rectangle 19">
              <a:extLst>
                <a:ext uri="{FF2B5EF4-FFF2-40B4-BE49-F238E27FC236}">
                  <a16:creationId xmlns:a16="http://schemas.microsoft.com/office/drawing/2014/main" id="{FC4AC5B4-7332-423E-835A-CDC077002064}"/>
                </a:ext>
              </a:extLst>
            </p:cNvPr>
            <p:cNvSpPr/>
            <p:nvPr/>
          </p:nvSpPr>
          <p:spPr>
            <a:xfrm>
              <a:off x="3953" y="780342"/>
              <a:ext cx="2377306" cy="91307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05D78468-C2EC-429D-BA50-0446D14ED1F5}"/>
                </a:ext>
              </a:extLst>
            </p:cNvPr>
            <p:cNvSpPr txBox="1"/>
            <p:nvPr/>
          </p:nvSpPr>
          <p:spPr>
            <a:xfrm>
              <a:off x="3953" y="780342"/>
              <a:ext cx="2377306" cy="913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latin typeface="Verdana" panose="020B0604030504040204" pitchFamily="34" charset="0"/>
                  <a:ea typeface="Verdana" panose="020B0604030504040204" pitchFamily="34" charset="0"/>
                </a:rPr>
                <a:t>Screening</a:t>
              </a:r>
            </a:p>
          </p:txBody>
        </p:sp>
      </p:grpSp>
      <p:grpSp>
        <p:nvGrpSpPr>
          <p:cNvPr id="22" name="Group 21">
            <a:extLst>
              <a:ext uri="{FF2B5EF4-FFF2-40B4-BE49-F238E27FC236}">
                <a16:creationId xmlns:a16="http://schemas.microsoft.com/office/drawing/2014/main" id="{B2030566-3909-4F41-9410-46E5279A205E}"/>
              </a:ext>
            </a:extLst>
          </p:cNvPr>
          <p:cNvGrpSpPr/>
          <p:nvPr/>
        </p:nvGrpSpPr>
        <p:grpSpPr>
          <a:xfrm>
            <a:off x="3461787" y="3105750"/>
            <a:ext cx="2377306" cy="1877579"/>
            <a:chOff x="3953" y="1693415"/>
            <a:chExt cx="2377306" cy="1877579"/>
          </a:xfrm>
        </p:grpSpPr>
        <p:sp>
          <p:nvSpPr>
            <p:cNvPr id="23" name="Rectangle 22">
              <a:extLst>
                <a:ext uri="{FF2B5EF4-FFF2-40B4-BE49-F238E27FC236}">
                  <a16:creationId xmlns:a16="http://schemas.microsoft.com/office/drawing/2014/main" id="{E117D779-FECE-49E1-BEA2-899DB6D8E466}"/>
                </a:ext>
              </a:extLst>
            </p:cNvPr>
            <p:cNvSpPr/>
            <p:nvPr/>
          </p:nvSpPr>
          <p:spPr>
            <a:xfrm>
              <a:off x="3953" y="1693415"/>
              <a:ext cx="2377306" cy="187757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id="{3AF137C8-7AED-4825-AEF7-6369BF70B6BB}"/>
                </a:ext>
              </a:extLst>
            </p:cNvPr>
            <p:cNvSpPr txBox="1"/>
            <p:nvPr/>
          </p:nvSpPr>
          <p:spPr>
            <a:xfrm>
              <a:off x="3953" y="1693415"/>
              <a:ext cx="2377306" cy="18775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Breaker size</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Size of household</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Back or side vented</a:t>
              </a:r>
            </a:p>
          </p:txBody>
        </p:sp>
      </p:grpSp>
      <p:grpSp>
        <p:nvGrpSpPr>
          <p:cNvPr id="25" name="Group 24">
            <a:extLst>
              <a:ext uri="{FF2B5EF4-FFF2-40B4-BE49-F238E27FC236}">
                <a16:creationId xmlns:a16="http://schemas.microsoft.com/office/drawing/2014/main" id="{B695C54B-0D6E-447D-A655-B53A4B423E70}"/>
              </a:ext>
            </a:extLst>
          </p:cNvPr>
          <p:cNvGrpSpPr/>
          <p:nvPr/>
        </p:nvGrpSpPr>
        <p:grpSpPr>
          <a:xfrm>
            <a:off x="3461787" y="2139840"/>
            <a:ext cx="2377306" cy="913073"/>
            <a:chOff x="3953" y="780342"/>
            <a:chExt cx="2377306" cy="913073"/>
          </a:xfrm>
        </p:grpSpPr>
        <p:sp>
          <p:nvSpPr>
            <p:cNvPr id="26" name="Rectangle 25">
              <a:extLst>
                <a:ext uri="{FF2B5EF4-FFF2-40B4-BE49-F238E27FC236}">
                  <a16:creationId xmlns:a16="http://schemas.microsoft.com/office/drawing/2014/main" id="{3BD7470F-7FD1-499F-8121-E7B6AAD340A4}"/>
                </a:ext>
              </a:extLst>
            </p:cNvPr>
            <p:cNvSpPr/>
            <p:nvPr/>
          </p:nvSpPr>
          <p:spPr>
            <a:xfrm>
              <a:off x="3953" y="780342"/>
              <a:ext cx="2377306" cy="91307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F5F19060-5A2D-4B4E-8C13-0825A65217B6}"/>
                </a:ext>
              </a:extLst>
            </p:cNvPr>
            <p:cNvSpPr txBox="1"/>
            <p:nvPr/>
          </p:nvSpPr>
          <p:spPr>
            <a:xfrm>
              <a:off x="3953" y="780342"/>
              <a:ext cx="2377306" cy="913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latin typeface="Verdana" panose="020B0604030504040204" pitchFamily="34" charset="0"/>
                  <a:ea typeface="Verdana" panose="020B0604030504040204" pitchFamily="34" charset="0"/>
                </a:rPr>
                <a:t>Tank Selection</a:t>
              </a:r>
            </a:p>
          </p:txBody>
        </p:sp>
      </p:grpSp>
      <p:grpSp>
        <p:nvGrpSpPr>
          <p:cNvPr id="28" name="Group 27">
            <a:extLst>
              <a:ext uri="{FF2B5EF4-FFF2-40B4-BE49-F238E27FC236}">
                <a16:creationId xmlns:a16="http://schemas.microsoft.com/office/drawing/2014/main" id="{3F8009AF-B840-4535-A607-DD046663973F}"/>
              </a:ext>
            </a:extLst>
          </p:cNvPr>
          <p:cNvGrpSpPr/>
          <p:nvPr/>
        </p:nvGrpSpPr>
        <p:grpSpPr>
          <a:xfrm>
            <a:off x="6267367" y="3105750"/>
            <a:ext cx="2377306" cy="1877579"/>
            <a:chOff x="3953" y="1693415"/>
            <a:chExt cx="2377306" cy="1877579"/>
          </a:xfrm>
        </p:grpSpPr>
        <p:sp>
          <p:nvSpPr>
            <p:cNvPr id="29" name="Rectangle 28">
              <a:extLst>
                <a:ext uri="{FF2B5EF4-FFF2-40B4-BE49-F238E27FC236}">
                  <a16:creationId xmlns:a16="http://schemas.microsoft.com/office/drawing/2014/main" id="{4E8ECCEC-D3C8-44DA-BE6E-6EB37CBA04BE}"/>
                </a:ext>
              </a:extLst>
            </p:cNvPr>
            <p:cNvSpPr/>
            <p:nvPr/>
          </p:nvSpPr>
          <p:spPr>
            <a:xfrm>
              <a:off x="3953" y="1693415"/>
              <a:ext cx="2377306" cy="187757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TextBox 29">
              <a:extLst>
                <a:ext uri="{FF2B5EF4-FFF2-40B4-BE49-F238E27FC236}">
                  <a16:creationId xmlns:a16="http://schemas.microsoft.com/office/drawing/2014/main" id="{10FF414D-B1BF-4892-A911-ED0B6F2CD037}"/>
                </a:ext>
              </a:extLst>
            </p:cNvPr>
            <p:cNvSpPr txBox="1"/>
            <p:nvPr/>
          </p:nvSpPr>
          <p:spPr>
            <a:xfrm>
              <a:off x="3953" y="1693415"/>
              <a:ext cx="2377306" cy="18775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Piping runs</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Detailed ducting or </a:t>
              </a:r>
              <a:r>
                <a:rPr lang="en-US" kern="1200" err="1">
                  <a:latin typeface="Verdana" panose="020B0604030504040204" pitchFamily="34" charset="0"/>
                  <a:ea typeface="Verdana" panose="020B0604030504040204" pitchFamily="34" charset="0"/>
                </a:rPr>
                <a:t>louvering</a:t>
              </a:r>
              <a:r>
                <a:rPr lang="en-US" kern="1200">
                  <a:latin typeface="Verdana" panose="020B0604030504040204" pitchFamily="34" charset="0"/>
                  <a:ea typeface="Verdana" panose="020B0604030504040204" pitchFamily="34" charset="0"/>
                </a:rPr>
                <a:t> planning</a:t>
              </a:r>
            </a:p>
          </p:txBody>
        </p:sp>
      </p:grpSp>
      <p:grpSp>
        <p:nvGrpSpPr>
          <p:cNvPr id="31" name="Group 30">
            <a:extLst>
              <a:ext uri="{FF2B5EF4-FFF2-40B4-BE49-F238E27FC236}">
                <a16:creationId xmlns:a16="http://schemas.microsoft.com/office/drawing/2014/main" id="{B6835AF8-1D48-458F-9BFD-40BA7CEB0803}"/>
              </a:ext>
            </a:extLst>
          </p:cNvPr>
          <p:cNvGrpSpPr/>
          <p:nvPr/>
        </p:nvGrpSpPr>
        <p:grpSpPr>
          <a:xfrm>
            <a:off x="6267367" y="2139840"/>
            <a:ext cx="2377306" cy="913073"/>
            <a:chOff x="3953" y="780342"/>
            <a:chExt cx="2377306" cy="913073"/>
          </a:xfrm>
        </p:grpSpPr>
        <p:sp>
          <p:nvSpPr>
            <p:cNvPr id="32" name="Rectangle 31">
              <a:extLst>
                <a:ext uri="{FF2B5EF4-FFF2-40B4-BE49-F238E27FC236}">
                  <a16:creationId xmlns:a16="http://schemas.microsoft.com/office/drawing/2014/main" id="{8FE82B42-3347-461E-B4F0-AE72E8B672E0}"/>
                </a:ext>
              </a:extLst>
            </p:cNvPr>
            <p:cNvSpPr/>
            <p:nvPr/>
          </p:nvSpPr>
          <p:spPr>
            <a:xfrm>
              <a:off x="3953" y="780342"/>
              <a:ext cx="2377306" cy="91307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5665597B-29FF-4B91-AFE1-3833A259F40D}"/>
                </a:ext>
              </a:extLst>
            </p:cNvPr>
            <p:cNvSpPr txBox="1"/>
            <p:nvPr/>
          </p:nvSpPr>
          <p:spPr>
            <a:xfrm>
              <a:off x="3953" y="780342"/>
              <a:ext cx="2377306" cy="913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latin typeface="Verdana" panose="020B0604030504040204" pitchFamily="34" charset="0"/>
                  <a:ea typeface="Verdana" panose="020B0604030504040204" pitchFamily="34" charset="0"/>
                </a:rPr>
                <a:t>On-site planning</a:t>
              </a:r>
            </a:p>
          </p:txBody>
        </p:sp>
      </p:grpSp>
      <p:grpSp>
        <p:nvGrpSpPr>
          <p:cNvPr id="34" name="Group 33">
            <a:extLst>
              <a:ext uri="{FF2B5EF4-FFF2-40B4-BE49-F238E27FC236}">
                <a16:creationId xmlns:a16="http://schemas.microsoft.com/office/drawing/2014/main" id="{E0C79623-1893-4E42-8D67-566CD62C4E1A}"/>
              </a:ext>
            </a:extLst>
          </p:cNvPr>
          <p:cNvGrpSpPr/>
          <p:nvPr/>
        </p:nvGrpSpPr>
        <p:grpSpPr>
          <a:xfrm>
            <a:off x="9072947" y="3105750"/>
            <a:ext cx="2377306" cy="1877579"/>
            <a:chOff x="3953" y="1693415"/>
            <a:chExt cx="2377306" cy="1877579"/>
          </a:xfrm>
        </p:grpSpPr>
        <p:sp>
          <p:nvSpPr>
            <p:cNvPr id="35" name="Rectangle 34">
              <a:extLst>
                <a:ext uri="{FF2B5EF4-FFF2-40B4-BE49-F238E27FC236}">
                  <a16:creationId xmlns:a16="http://schemas.microsoft.com/office/drawing/2014/main" id="{9A0BDD58-5E00-4F75-BDC3-918BB7B3A3A3}"/>
                </a:ext>
              </a:extLst>
            </p:cNvPr>
            <p:cNvSpPr/>
            <p:nvPr/>
          </p:nvSpPr>
          <p:spPr>
            <a:xfrm>
              <a:off x="3953" y="1693415"/>
              <a:ext cx="2377306" cy="187757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TextBox 35">
              <a:extLst>
                <a:ext uri="{FF2B5EF4-FFF2-40B4-BE49-F238E27FC236}">
                  <a16:creationId xmlns:a16="http://schemas.microsoft.com/office/drawing/2014/main" id="{A30E9F7F-94FA-4D72-A051-D0D73EC8BC84}"/>
                </a:ext>
              </a:extLst>
            </p:cNvPr>
            <p:cNvSpPr txBox="1"/>
            <p:nvPr/>
          </p:nvSpPr>
          <p:spPr>
            <a:xfrm>
              <a:off x="3953" y="1693415"/>
              <a:ext cx="2377306" cy="18775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Drain/remove tank</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Closet alteration</a:t>
              </a:r>
            </a:p>
          </p:txBody>
        </p:sp>
      </p:grpSp>
      <p:grpSp>
        <p:nvGrpSpPr>
          <p:cNvPr id="37" name="Group 36">
            <a:extLst>
              <a:ext uri="{FF2B5EF4-FFF2-40B4-BE49-F238E27FC236}">
                <a16:creationId xmlns:a16="http://schemas.microsoft.com/office/drawing/2014/main" id="{373E8E14-C927-4EA5-BF72-3B196BE74929}"/>
              </a:ext>
            </a:extLst>
          </p:cNvPr>
          <p:cNvGrpSpPr/>
          <p:nvPr/>
        </p:nvGrpSpPr>
        <p:grpSpPr>
          <a:xfrm>
            <a:off x="9072947" y="2139840"/>
            <a:ext cx="2377306" cy="913073"/>
            <a:chOff x="3953" y="780342"/>
            <a:chExt cx="2377306" cy="913073"/>
          </a:xfrm>
        </p:grpSpPr>
        <p:sp>
          <p:nvSpPr>
            <p:cNvPr id="38" name="Rectangle 37">
              <a:extLst>
                <a:ext uri="{FF2B5EF4-FFF2-40B4-BE49-F238E27FC236}">
                  <a16:creationId xmlns:a16="http://schemas.microsoft.com/office/drawing/2014/main" id="{58B79F9C-694E-4287-B4B6-3CDBEB8C9778}"/>
                </a:ext>
              </a:extLst>
            </p:cNvPr>
            <p:cNvSpPr/>
            <p:nvPr/>
          </p:nvSpPr>
          <p:spPr>
            <a:xfrm>
              <a:off x="3953" y="780342"/>
              <a:ext cx="2377306" cy="91307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TextBox 38">
              <a:extLst>
                <a:ext uri="{FF2B5EF4-FFF2-40B4-BE49-F238E27FC236}">
                  <a16:creationId xmlns:a16="http://schemas.microsoft.com/office/drawing/2014/main" id="{D9A44BB8-347B-434C-9822-DEBDF3108242}"/>
                </a:ext>
              </a:extLst>
            </p:cNvPr>
            <p:cNvSpPr txBox="1"/>
            <p:nvPr/>
          </p:nvSpPr>
          <p:spPr>
            <a:xfrm>
              <a:off x="3953" y="780342"/>
              <a:ext cx="2377306" cy="913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600" b="1" kern="1200">
                  <a:latin typeface="Verdana" panose="020B0604030504040204" pitchFamily="34" charset="0"/>
                  <a:ea typeface="Verdana" panose="020B0604030504040204" pitchFamily="34" charset="0"/>
                </a:rPr>
                <a:t>Drain and remove existing tank/ closet alterations</a:t>
              </a:r>
            </a:p>
          </p:txBody>
        </p:sp>
      </p:grpSp>
      <p:sp>
        <p:nvSpPr>
          <p:cNvPr id="40" name="TextBox 39">
            <a:extLst>
              <a:ext uri="{FF2B5EF4-FFF2-40B4-BE49-F238E27FC236}">
                <a16:creationId xmlns:a16="http://schemas.microsoft.com/office/drawing/2014/main" id="{6E9031E8-1B5E-4D95-996F-6E6C06858DE1}"/>
              </a:ext>
            </a:extLst>
          </p:cNvPr>
          <p:cNvSpPr txBox="1"/>
          <p:nvPr/>
        </p:nvSpPr>
        <p:spPr>
          <a:xfrm>
            <a:off x="656207" y="1100667"/>
            <a:ext cx="4356060" cy="369332"/>
          </a:xfrm>
          <a:prstGeom prst="rect">
            <a:avLst/>
          </a:prstGeom>
          <a:noFill/>
        </p:spPr>
        <p:txBody>
          <a:bodyPr wrap="square" rtlCol="0">
            <a:spAutoFit/>
          </a:bodyPr>
          <a:lstStyle/>
          <a:p>
            <a:r>
              <a:rPr lang="en-US">
                <a:latin typeface="Verdana" panose="020B0604030504040204" pitchFamily="34" charset="0"/>
                <a:ea typeface="Verdana" panose="020B0604030504040204" pitchFamily="34" charset="0"/>
              </a:rPr>
              <a:t>Typical Installation Sequence</a:t>
            </a:r>
          </a:p>
        </p:txBody>
      </p:sp>
    </p:spTree>
    <p:extLst>
      <p:ext uri="{BB962C8B-B14F-4D97-AF65-F5344CB8AC3E}">
        <p14:creationId xmlns:p14="http://schemas.microsoft.com/office/powerpoint/2010/main" val="335365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20F6-1711-4077-8E94-EE1B6CD9E673}"/>
              </a:ext>
            </a:extLst>
          </p:cNvPr>
          <p:cNvSpPr>
            <a:spLocks noGrp="1"/>
          </p:cNvSpPr>
          <p:nvPr>
            <p:ph type="title"/>
          </p:nvPr>
        </p:nvSpPr>
        <p:spPr/>
        <p:txBody>
          <a:bodyPr/>
          <a:lstStyle/>
          <a:p>
            <a:r>
              <a:rPr lang="en-US" dirty="0"/>
              <a:t>Manufactured Home Installations (cont.)</a:t>
            </a:r>
          </a:p>
        </p:txBody>
      </p:sp>
      <p:sp>
        <p:nvSpPr>
          <p:cNvPr id="7" name="TextBox 6">
            <a:extLst>
              <a:ext uri="{FF2B5EF4-FFF2-40B4-BE49-F238E27FC236}">
                <a16:creationId xmlns:a16="http://schemas.microsoft.com/office/drawing/2014/main" id="{6C5B084A-1A73-48BC-AFF1-AF92D4931C4A}"/>
              </a:ext>
            </a:extLst>
          </p:cNvPr>
          <p:cNvSpPr txBox="1"/>
          <p:nvPr/>
        </p:nvSpPr>
        <p:spPr>
          <a:xfrm>
            <a:off x="5429060" y="1555065"/>
            <a:ext cx="5211607" cy="584775"/>
          </a:xfrm>
          <a:prstGeom prst="rect">
            <a:avLst/>
          </a:prstGeom>
          <a:noFill/>
        </p:spPr>
        <p:txBody>
          <a:bodyPr wrap="square" rtlCol="0">
            <a:spAutoFit/>
          </a:bodyPr>
          <a:lstStyle/>
          <a:p>
            <a:r>
              <a:rPr lang="en-US" sz="1600">
                <a:solidFill>
                  <a:schemeClr val="bg1"/>
                </a:solidFill>
                <a:latin typeface="Verdana" panose="020B0604030504040204" pitchFamily="34" charset="0"/>
                <a:ea typeface="Verdana" panose="020B0604030504040204" pitchFamily="34" charset="0"/>
              </a:rPr>
              <a:t>Breaker size and exhaust orientation can determine tank selection</a:t>
            </a:r>
          </a:p>
        </p:txBody>
      </p:sp>
      <p:sp>
        <p:nvSpPr>
          <p:cNvPr id="10" name="TextBox 9">
            <a:extLst>
              <a:ext uri="{FF2B5EF4-FFF2-40B4-BE49-F238E27FC236}">
                <a16:creationId xmlns:a16="http://schemas.microsoft.com/office/drawing/2014/main" id="{3580B805-39E0-452E-8BAC-269BD63AC090}"/>
              </a:ext>
            </a:extLst>
          </p:cNvPr>
          <p:cNvSpPr txBox="1"/>
          <p:nvPr/>
        </p:nvSpPr>
        <p:spPr>
          <a:xfrm>
            <a:off x="4662457" y="3213543"/>
            <a:ext cx="6085604" cy="830997"/>
          </a:xfrm>
          <a:prstGeom prst="rect">
            <a:avLst/>
          </a:prstGeom>
          <a:noFill/>
        </p:spPr>
        <p:txBody>
          <a:bodyPr wrap="square">
            <a:spAutoFit/>
          </a:bodyPr>
          <a:lstStyle/>
          <a:p>
            <a:pPr lvl="0">
              <a:lnSpc>
                <a:spcPct val="100000"/>
              </a:lnSpc>
            </a:pPr>
            <a:r>
              <a:rPr lang="en-US" sz="1600">
                <a:solidFill>
                  <a:schemeClr val="bg1"/>
                </a:solidFill>
                <a:latin typeface="Verdana" panose="020B0604030504040204" pitchFamily="34" charset="0"/>
                <a:ea typeface="Verdana" panose="020B0604030504040204" pitchFamily="34" charset="0"/>
              </a:rPr>
              <a:t>Price is higher than site-built garage install:</a:t>
            </a:r>
          </a:p>
          <a:p>
            <a:pPr marL="742950" lvl="1" indent="-285750">
              <a:buFont typeface="Arial" panose="020B0604020202020204" pitchFamily="34" charset="0"/>
              <a:buChar char="•"/>
            </a:pPr>
            <a:r>
              <a:rPr lang="en-US" sz="1600">
                <a:solidFill>
                  <a:schemeClr val="bg1"/>
                </a:solidFill>
                <a:latin typeface="Verdana" panose="020B0604030504040204" pitchFamily="34" charset="0"/>
                <a:ea typeface="Verdana" panose="020B0604030504040204" pitchFamily="34" charset="0"/>
              </a:rPr>
              <a:t>$300 to $700 more excluding any electrical</a:t>
            </a:r>
          </a:p>
          <a:p>
            <a:pPr marL="742950" lvl="1" indent="-285750">
              <a:buFont typeface="Arial" panose="020B0604020202020204" pitchFamily="34" charset="0"/>
              <a:buChar char="•"/>
            </a:pPr>
            <a:r>
              <a:rPr lang="en-US" sz="1600">
                <a:solidFill>
                  <a:schemeClr val="bg1"/>
                </a:solidFill>
                <a:latin typeface="Verdana" panose="020B0604030504040204" pitchFamily="34" charset="0"/>
                <a:ea typeface="Verdana" panose="020B0604030504040204" pitchFamily="34" charset="0"/>
              </a:rPr>
              <a:t>Upgrading electrical can add $350 to $500</a:t>
            </a:r>
          </a:p>
        </p:txBody>
      </p:sp>
      <p:sp>
        <p:nvSpPr>
          <p:cNvPr id="13" name="TextBox 12">
            <a:extLst>
              <a:ext uri="{FF2B5EF4-FFF2-40B4-BE49-F238E27FC236}">
                <a16:creationId xmlns:a16="http://schemas.microsoft.com/office/drawing/2014/main" id="{53B8D9D6-860D-445D-BD74-868C3D17647F}"/>
              </a:ext>
            </a:extLst>
          </p:cNvPr>
          <p:cNvSpPr txBox="1"/>
          <p:nvPr/>
        </p:nvSpPr>
        <p:spPr>
          <a:xfrm>
            <a:off x="5977467" y="5118243"/>
            <a:ext cx="4284133" cy="830997"/>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bg1"/>
                </a:solidFill>
                <a:latin typeface="Verdana" panose="020B0604030504040204" pitchFamily="34" charset="0"/>
                <a:ea typeface="Verdana" panose="020B0604030504040204" pitchFamily="34" charset="0"/>
              </a:rPr>
              <a:t>High levels of consumer satisfaction</a:t>
            </a:r>
          </a:p>
          <a:p>
            <a:pPr marL="285750" indent="-285750">
              <a:buFont typeface="Arial" panose="020B0604020202020204" pitchFamily="34" charset="0"/>
              <a:buChar char="•"/>
            </a:pPr>
            <a:r>
              <a:rPr lang="en-US" sz="1600">
                <a:solidFill>
                  <a:schemeClr val="bg1"/>
                </a:solidFill>
                <a:latin typeface="Verdana" panose="020B0604030504040204" pitchFamily="34" charset="0"/>
                <a:ea typeface="Verdana" panose="020B0604030504040204" pitchFamily="34" charset="0"/>
              </a:rPr>
              <a:t>Reported increased tank temperature</a:t>
            </a:r>
          </a:p>
        </p:txBody>
      </p:sp>
      <p:grpSp>
        <p:nvGrpSpPr>
          <p:cNvPr id="16" name="Group 15">
            <a:extLst>
              <a:ext uri="{FF2B5EF4-FFF2-40B4-BE49-F238E27FC236}">
                <a16:creationId xmlns:a16="http://schemas.microsoft.com/office/drawing/2014/main" id="{1EC1E958-A09D-4ADB-AD55-1520F9A7F427}"/>
              </a:ext>
            </a:extLst>
          </p:cNvPr>
          <p:cNvGrpSpPr/>
          <p:nvPr/>
        </p:nvGrpSpPr>
        <p:grpSpPr>
          <a:xfrm>
            <a:off x="656207" y="3105750"/>
            <a:ext cx="2377306" cy="2177450"/>
            <a:chOff x="3953" y="1693415"/>
            <a:chExt cx="2377306" cy="1877579"/>
          </a:xfrm>
        </p:grpSpPr>
        <p:sp>
          <p:nvSpPr>
            <p:cNvPr id="17" name="Rectangle 16">
              <a:extLst>
                <a:ext uri="{FF2B5EF4-FFF2-40B4-BE49-F238E27FC236}">
                  <a16:creationId xmlns:a16="http://schemas.microsoft.com/office/drawing/2014/main" id="{FEB3548A-448A-4FF7-9C70-46DED9222E23}"/>
                </a:ext>
              </a:extLst>
            </p:cNvPr>
            <p:cNvSpPr/>
            <p:nvPr/>
          </p:nvSpPr>
          <p:spPr>
            <a:xfrm>
              <a:off x="3953" y="1693415"/>
              <a:ext cx="2377306" cy="187757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7F4D7AD7-42D6-46B4-BFAB-6ACDCF0CDB2A}"/>
                </a:ext>
              </a:extLst>
            </p:cNvPr>
            <p:cNvSpPr txBox="1"/>
            <p:nvPr/>
          </p:nvSpPr>
          <p:spPr>
            <a:xfrm>
              <a:off x="3953" y="1693415"/>
              <a:ext cx="2377306" cy="18775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Cut in holes for ducts/louvers</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Install duct adaptors if needed</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Drain pan installation</a:t>
              </a:r>
            </a:p>
          </p:txBody>
        </p:sp>
      </p:grpSp>
      <p:grpSp>
        <p:nvGrpSpPr>
          <p:cNvPr id="19" name="Group 18">
            <a:extLst>
              <a:ext uri="{FF2B5EF4-FFF2-40B4-BE49-F238E27FC236}">
                <a16:creationId xmlns:a16="http://schemas.microsoft.com/office/drawing/2014/main" id="{7057CAA8-07C6-4C0C-9596-895B71DE70CA}"/>
              </a:ext>
            </a:extLst>
          </p:cNvPr>
          <p:cNvGrpSpPr/>
          <p:nvPr/>
        </p:nvGrpSpPr>
        <p:grpSpPr>
          <a:xfrm>
            <a:off x="656207" y="2139840"/>
            <a:ext cx="2377306" cy="913073"/>
            <a:chOff x="3953" y="780342"/>
            <a:chExt cx="2377306" cy="913073"/>
          </a:xfrm>
        </p:grpSpPr>
        <p:sp>
          <p:nvSpPr>
            <p:cNvPr id="20" name="Rectangle 19">
              <a:extLst>
                <a:ext uri="{FF2B5EF4-FFF2-40B4-BE49-F238E27FC236}">
                  <a16:creationId xmlns:a16="http://schemas.microsoft.com/office/drawing/2014/main" id="{FC4AC5B4-7332-423E-835A-CDC077002064}"/>
                </a:ext>
              </a:extLst>
            </p:cNvPr>
            <p:cNvSpPr/>
            <p:nvPr/>
          </p:nvSpPr>
          <p:spPr>
            <a:xfrm>
              <a:off x="3953" y="780342"/>
              <a:ext cx="2377306" cy="91307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05D78468-C2EC-429D-BA50-0446D14ED1F5}"/>
                </a:ext>
              </a:extLst>
            </p:cNvPr>
            <p:cNvSpPr txBox="1"/>
            <p:nvPr/>
          </p:nvSpPr>
          <p:spPr>
            <a:xfrm>
              <a:off x="3953" y="780342"/>
              <a:ext cx="2377306" cy="913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latin typeface="Verdana" panose="020B0604030504040204" pitchFamily="34" charset="0"/>
                  <a:ea typeface="Verdana" panose="020B0604030504040204" pitchFamily="34" charset="0"/>
                </a:rPr>
                <a:t>Ducting and </a:t>
              </a:r>
              <a:r>
                <a:rPr lang="en-US" sz="1900" b="1" kern="1200" err="1">
                  <a:latin typeface="Verdana" panose="020B0604030504040204" pitchFamily="34" charset="0"/>
                  <a:ea typeface="Verdana" panose="020B0604030504040204" pitchFamily="34" charset="0"/>
                </a:rPr>
                <a:t>louvering</a:t>
              </a:r>
              <a:endParaRPr lang="en-US" sz="1900" b="1" kern="1200">
                <a:latin typeface="Verdana" panose="020B0604030504040204" pitchFamily="34" charset="0"/>
                <a:ea typeface="Verdana" panose="020B0604030504040204" pitchFamily="34" charset="0"/>
              </a:endParaRPr>
            </a:p>
          </p:txBody>
        </p:sp>
      </p:grpSp>
      <p:grpSp>
        <p:nvGrpSpPr>
          <p:cNvPr id="22" name="Group 21">
            <a:extLst>
              <a:ext uri="{FF2B5EF4-FFF2-40B4-BE49-F238E27FC236}">
                <a16:creationId xmlns:a16="http://schemas.microsoft.com/office/drawing/2014/main" id="{B2030566-3909-4F41-9410-46E5279A205E}"/>
              </a:ext>
            </a:extLst>
          </p:cNvPr>
          <p:cNvGrpSpPr/>
          <p:nvPr/>
        </p:nvGrpSpPr>
        <p:grpSpPr>
          <a:xfrm>
            <a:off x="3461787" y="3105750"/>
            <a:ext cx="2377306" cy="2177450"/>
            <a:chOff x="3953" y="1693415"/>
            <a:chExt cx="2377306" cy="1877579"/>
          </a:xfrm>
        </p:grpSpPr>
        <p:sp>
          <p:nvSpPr>
            <p:cNvPr id="23" name="Rectangle 22">
              <a:extLst>
                <a:ext uri="{FF2B5EF4-FFF2-40B4-BE49-F238E27FC236}">
                  <a16:creationId xmlns:a16="http://schemas.microsoft.com/office/drawing/2014/main" id="{E117D779-FECE-49E1-BEA2-899DB6D8E466}"/>
                </a:ext>
              </a:extLst>
            </p:cNvPr>
            <p:cNvSpPr/>
            <p:nvPr/>
          </p:nvSpPr>
          <p:spPr>
            <a:xfrm>
              <a:off x="3953" y="1693415"/>
              <a:ext cx="2377306" cy="187757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id="{3AF137C8-7AED-4825-AEF7-6369BF70B6BB}"/>
                </a:ext>
              </a:extLst>
            </p:cNvPr>
            <p:cNvSpPr txBox="1"/>
            <p:nvPr/>
          </p:nvSpPr>
          <p:spPr>
            <a:xfrm>
              <a:off x="3953" y="1693415"/>
              <a:ext cx="2377306" cy="18775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Lift tank into place</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Orientation of tank to optimum position</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Connect ducting to tank</a:t>
              </a:r>
            </a:p>
          </p:txBody>
        </p:sp>
      </p:grpSp>
      <p:grpSp>
        <p:nvGrpSpPr>
          <p:cNvPr id="25" name="Group 24">
            <a:extLst>
              <a:ext uri="{FF2B5EF4-FFF2-40B4-BE49-F238E27FC236}">
                <a16:creationId xmlns:a16="http://schemas.microsoft.com/office/drawing/2014/main" id="{B695C54B-0D6E-447D-A655-B53A4B423E70}"/>
              </a:ext>
            </a:extLst>
          </p:cNvPr>
          <p:cNvGrpSpPr/>
          <p:nvPr/>
        </p:nvGrpSpPr>
        <p:grpSpPr>
          <a:xfrm>
            <a:off x="3461787" y="2139840"/>
            <a:ext cx="2377306" cy="913073"/>
            <a:chOff x="3953" y="780342"/>
            <a:chExt cx="2377306" cy="913073"/>
          </a:xfrm>
        </p:grpSpPr>
        <p:sp>
          <p:nvSpPr>
            <p:cNvPr id="26" name="Rectangle 25">
              <a:extLst>
                <a:ext uri="{FF2B5EF4-FFF2-40B4-BE49-F238E27FC236}">
                  <a16:creationId xmlns:a16="http://schemas.microsoft.com/office/drawing/2014/main" id="{3BD7470F-7FD1-499F-8121-E7B6AAD340A4}"/>
                </a:ext>
              </a:extLst>
            </p:cNvPr>
            <p:cNvSpPr/>
            <p:nvPr/>
          </p:nvSpPr>
          <p:spPr>
            <a:xfrm>
              <a:off x="3953" y="780342"/>
              <a:ext cx="2377306" cy="91307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F5F19060-5A2D-4B4E-8C13-0825A65217B6}"/>
                </a:ext>
              </a:extLst>
            </p:cNvPr>
            <p:cNvSpPr txBox="1"/>
            <p:nvPr/>
          </p:nvSpPr>
          <p:spPr>
            <a:xfrm>
              <a:off x="3953" y="780342"/>
              <a:ext cx="2377306" cy="913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latin typeface="Verdana" panose="020B0604030504040204" pitchFamily="34" charset="0"/>
                  <a:ea typeface="Verdana" panose="020B0604030504040204" pitchFamily="34" charset="0"/>
                </a:rPr>
                <a:t>Placement of EHWH</a:t>
              </a:r>
            </a:p>
          </p:txBody>
        </p:sp>
      </p:grpSp>
      <p:grpSp>
        <p:nvGrpSpPr>
          <p:cNvPr id="28" name="Group 27">
            <a:extLst>
              <a:ext uri="{FF2B5EF4-FFF2-40B4-BE49-F238E27FC236}">
                <a16:creationId xmlns:a16="http://schemas.microsoft.com/office/drawing/2014/main" id="{3F8009AF-B840-4535-A607-DD046663973F}"/>
              </a:ext>
            </a:extLst>
          </p:cNvPr>
          <p:cNvGrpSpPr/>
          <p:nvPr/>
        </p:nvGrpSpPr>
        <p:grpSpPr>
          <a:xfrm>
            <a:off x="6267367" y="3105750"/>
            <a:ext cx="2377306" cy="2197185"/>
            <a:chOff x="3953" y="1693415"/>
            <a:chExt cx="2377306" cy="1877579"/>
          </a:xfrm>
        </p:grpSpPr>
        <p:sp>
          <p:nvSpPr>
            <p:cNvPr id="29" name="Rectangle 28">
              <a:extLst>
                <a:ext uri="{FF2B5EF4-FFF2-40B4-BE49-F238E27FC236}">
                  <a16:creationId xmlns:a16="http://schemas.microsoft.com/office/drawing/2014/main" id="{4E8ECCEC-D3C8-44DA-BE6E-6EB37CBA04BE}"/>
                </a:ext>
              </a:extLst>
            </p:cNvPr>
            <p:cNvSpPr/>
            <p:nvPr/>
          </p:nvSpPr>
          <p:spPr>
            <a:xfrm>
              <a:off x="3953" y="1693415"/>
              <a:ext cx="2377306" cy="187757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TextBox 29">
              <a:extLst>
                <a:ext uri="{FF2B5EF4-FFF2-40B4-BE49-F238E27FC236}">
                  <a16:creationId xmlns:a16="http://schemas.microsoft.com/office/drawing/2014/main" id="{10FF414D-B1BF-4892-A911-ED0B6F2CD037}"/>
                </a:ext>
              </a:extLst>
            </p:cNvPr>
            <p:cNvSpPr txBox="1"/>
            <p:nvPr/>
          </p:nvSpPr>
          <p:spPr>
            <a:xfrm>
              <a:off x="3953" y="1693415"/>
              <a:ext cx="2377306" cy="18775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Connect hot cold pipes</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Fill tank</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Connect PT valve, drain pan and condensate lines</a:t>
              </a:r>
            </a:p>
          </p:txBody>
        </p:sp>
      </p:grpSp>
      <p:grpSp>
        <p:nvGrpSpPr>
          <p:cNvPr id="31" name="Group 30">
            <a:extLst>
              <a:ext uri="{FF2B5EF4-FFF2-40B4-BE49-F238E27FC236}">
                <a16:creationId xmlns:a16="http://schemas.microsoft.com/office/drawing/2014/main" id="{B6835AF8-1D48-458F-9BFD-40BA7CEB0803}"/>
              </a:ext>
            </a:extLst>
          </p:cNvPr>
          <p:cNvGrpSpPr/>
          <p:nvPr/>
        </p:nvGrpSpPr>
        <p:grpSpPr>
          <a:xfrm>
            <a:off x="6267367" y="2139840"/>
            <a:ext cx="2377306" cy="913073"/>
            <a:chOff x="3953" y="780342"/>
            <a:chExt cx="2377306" cy="913073"/>
          </a:xfrm>
        </p:grpSpPr>
        <p:sp>
          <p:nvSpPr>
            <p:cNvPr id="32" name="Rectangle 31">
              <a:extLst>
                <a:ext uri="{FF2B5EF4-FFF2-40B4-BE49-F238E27FC236}">
                  <a16:creationId xmlns:a16="http://schemas.microsoft.com/office/drawing/2014/main" id="{8FE82B42-3347-461E-B4F0-AE72E8B672E0}"/>
                </a:ext>
              </a:extLst>
            </p:cNvPr>
            <p:cNvSpPr/>
            <p:nvPr/>
          </p:nvSpPr>
          <p:spPr>
            <a:xfrm>
              <a:off x="3953" y="780342"/>
              <a:ext cx="2377306" cy="91307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5665597B-29FF-4B91-AFE1-3833A259F40D}"/>
                </a:ext>
              </a:extLst>
            </p:cNvPr>
            <p:cNvSpPr txBox="1"/>
            <p:nvPr/>
          </p:nvSpPr>
          <p:spPr>
            <a:xfrm>
              <a:off x="3953" y="780342"/>
              <a:ext cx="2377306" cy="913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latin typeface="Verdana" panose="020B0604030504040204" pitchFamily="34" charset="0"/>
                  <a:ea typeface="Verdana" panose="020B0604030504040204" pitchFamily="34" charset="0"/>
                </a:rPr>
                <a:t>Plumbing</a:t>
              </a:r>
            </a:p>
          </p:txBody>
        </p:sp>
      </p:grpSp>
      <p:grpSp>
        <p:nvGrpSpPr>
          <p:cNvPr id="34" name="Group 33">
            <a:extLst>
              <a:ext uri="{FF2B5EF4-FFF2-40B4-BE49-F238E27FC236}">
                <a16:creationId xmlns:a16="http://schemas.microsoft.com/office/drawing/2014/main" id="{E0C79623-1893-4E42-8D67-566CD62C4E1A}"/>
              </a:ext>
            </a:extLst>
          </p:cNvPr>
          <p:cNvGrpSpPr/>
          <p:nvPr/>
        </p:nvGrpSpPr>
        <p:grpSpPr>
          <a:xfrm>
            <a:off x="9072947" y="3105750"/>
            <a:ext cx="2377306" cy="2177450"/>
            <a:chOff x="3953" y="1693415"/>
            <a:chExt cx="2377306" cy="1877579"/>
          </a:xfrm>
        </p:grpSpPr>
        <p:sp>
          <p:nvSpPr>
            <p:cNvPr id="35" name="Rectangle 34">
              <a:extLst>
                <a:ext uri="{FF2B5EF4-FFF2-40B4-BE49-F238E27FC236}">
                  <a16:creationId xmlns:a16="http://schemas.microsoft.com/office/drawing/2014/main" id="{9A0BDD58-5E00-4F75-BDC3-918BB7B3A3A3}"/>
                </a:ext>
              </a:extLst>
            </p:cNvPr>
            <p:cNvSpPr/>
            <p:nvPr/>
          </p:nvSpPr>
          <p:spPr>
            <a:xfrm>
              <a:off x="3953" y="1693415"/>
              <a:ext cx="2377306" cy="187757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TextBox 35">
              <a:extLst>
                <a:ext uri="{FF2B5EF4-FFF2-40B4-BE49-F238E27FC236}">
                  <a16:creationId xmlns:a16="http://schemas.microsoft.com/office/drawing/2014/main" id="{A30E9F7F-94FA-4D72-A051-D0D73EC8BC84}"/>
                </a:ext>
              </a:extLst>
            </p:cNvPr>
            <p:cNvSpPr txBox="1"/>
            <p:nvPr/>
          </p:nvSpPr>
          <p:spPr>
            <a:xfrm>
              <a:off x="3953" y="1693415"/>
              <a:ext cx="2377306" cy="18775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Wire and energize tank</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Check for leaks</a:t>
              </a:r>
            </a:p>
            <a:p>
              <a:pPr marL="171450" lvl="1" indent="-171450" algn="l" defTabSz="844550">
                <a:lnSpc>
                  <a:spcPct val="90000"/>
                </a:lnSpc>
                <a:spcBef>
                  <a:spcPct val="0"/>
                </a:spcBef>
                <a:spcAft>
                  <a:spcPct val="15000"/>
                </a:spcAft>
                <a:buChar char="•"/>
              </a:pPr>
              <a:r>
                <a:rPr lang="en-US" kern="1200">
                  <a:latin typeface="Verdana" panose="020B0604030504040204" pitchFamily="34" charset="0"/>
                  <a:ea typeface="Verdana" panose="020B0604030504040204" pitchFamily="34" charset="0"/>
                </a:rPr>
                <a:t>Observe start up sequence</a:t>
              </a:r>
            </a:p>
          </p:txBody>
        </p:sp>
      </p:grpSp>
      <p:grpSp>
        <p:nvGrpSpPr>
          <p:cNvPr id="37" name="Group 36">
            <a:extLst>
              <a:ext uri="{FF2B5EF4-FFF2-40B4-BE49-F238E27FC236}">
                <a16:creationId xmlns:a16="http://schemas.microsoft.com/office/drawing/2014/main" id="{373E8E14-C927-4EA5-BF72-3B196BE74929}"/>
              </a:ext>
            </a:extLst>
          </p:cNvPr>
          <p:cNvGrpSpPr/>
          <p:nvPr/>
        </p:nvGrpSpPr>
        <p:grpSpPr>
          <a:xfrm>
            <a:off x="9072947" y="2139840"/>
            <a:ext cx="2377306" cy="913073"/>
            <a:chOff x="3953" y="780342"/>
            <a:chExt cx="2377306" cy="913073"/>
          </a:xfrm>
        </p:grpSpPr>
        <p:sp>
          <p:nvSpPr>
            <p:cNvPr id="38" name="Rectangle 37">
              <a:extLst>
                <a:ext uri="{FF2B5EF4-FFF2-40B4-BE49-F238E27FC236}">
                  <a16:creationId xmlns:a16="http://schemas.microsoft.com/office/drawing/2014/main" id="{58B79F9C-694E-4287-B4B6-3CDBEB8C9778}"/>
                </a:ext>
              </a:extLst>
            </p:cNvPr>
            <p:cNvSpPr/>
            <p:nvPr/>
          </p:nvSpPr>
          <p:spPr>
            <a:xfrm>
              <a:off x="3953" y="780342"/>
              <a:ext cx="2377306" cy="91307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TextBox 38">
              <a:extLst>
                <a:ext uri="{FF2B5EF4-FFF2-40B4-BE49-F238E27FC236}">
                  <a16:creationId xmlns:a16="http://schemas.microsoft.com/office/drawing/2014/main" id="{D9A44BB8-347B-434C-9822-DEBDF3108242}"/>
                </a:ext>
              </a:extLst>
            </p:cNvPr>
            <p:cNvSpPr txBox="1"/>
            <p:nvPr/>
          </p:nvSpPr>
          <p:spPr>
            <a:xfrm>
              <a:off x="3953" y="780342"/>
              <a:ext cx="2377306" cy="913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600" b="1" kern="1200">
                  <a:latin typeface="Verdana" panose="020B0604030504040204" pitchFamily="34" charset="0"/>
                  <a:ea typeface="Verdana" panose="020B0604030504040204" pitchFamily="34" charset="0"/>
                </a:rPr>
                <a:t>Commissioning</a:t>
              </a:r>
            </a:p>
          </p:txBody>
        </p:sp>
      </p:grpSp>
      <p:sp>
        <p:nvSpPr>
          <p:cNvPr id="40" name="TextBox 39">
            <a:extLst>
              <a:ext uri="{FF2B5EF4-FFF2-40B4-BE49-F238E27FC236}">
                <a16:creationId xmlns:a16="http://schemas.microsoft.com/office/drawing/2014/main" id="{6E9031E8-1B5E-4D95-996F-6E6C06858DE1}"/>
              </a:ext>
            </a:extLst>
          </p:cNvPr>
          <p:cNvSpPr txBox="1"/>
          <p:nvPr/>
        </p:nvSpPr>
        <p:spPr>
          <a:xfrm>
            <a:off x="656206" y="1100667"/>
            <a:ext cx="6687569" cy="369332"/>
          </a:xfrm>
          <a:prstGeom prst="rect">
            <a:avLst/>
          </a:prstGeom>
          <a:noFill/>
        </p:spPr>
        <p:txBody>
          <a:bodyPr wrap="square" rtlCol="0">
            <a:spAutoFit/>
          </a:bodyPr>
          <a:lstStyle/>
          <a:p>
            <a:r>
              <a:rPr lang="en-US">
                <a:latin typeface="Verdana" panose="020B0604030504040204" pitchFamily="34" charset="0"/>
                <a:ea typeface="Verdana" panose="020B0604030504040204" pitchFamily="34" charset="0"/>
              </a:rPr>
              <a:t>Typical Installation Sequence (Continued)</a:t>
            </a:r>
          </a:p>
        </p:txBody>
      </p:sp>
    </p:spTree>
    <p:extLst>
      <p:ext uri="{BB962C8B-B14F-4D97-AF65-F5344CB8AC3E}">
        <p14:creationId xmlns:p14="http://schemas.microsoft.com/office/powerpoint/2010/main" val="141889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20F6-1711-4077-8E94-EE1B6CD9E673}"/>
              </a:ext>
            </a:extLst>
          </p:cNvPr>
          <p:cNvSpPr>
            <a:spLocks noGrp="1"/>
          </p:cNvSpPr>
          <p:nvPr>
            <p:ph type="title"/>
          </p:nvPr>
        </p:nvSpPr>
        <p:spPr/>
        <p:txBody>
          <a:bodyPr/>
          <a:lstStyle/>
          <a:p>
            <a:r>
              <a:rPr lang="en-US"/>
              <a:t>Tank Selection Criteria</a:t>
            </a:r>
          </a:p>
        </p:txBody>
      </p:sp>
      <p:sp>
        <p:nvSpPr>
          <p:cNvPr id="7" name="TextBox 6">
            <a:extLst>
              <a:ext uri="{FF2B5EF4-FFF2-40B4-BE49-F238E27FC236}">
                <a16:creationId xmlns:a16="http://schemas.microsoft.com/office/drawing/2014/main" id="{6C5B084A-1A73-48BC-AFF1-AF92D4931C4A}"/>
              </a:ext>
            </a:extLst>
          </p:cNvPr>
          <p:cNvSpPr txBox="1"/>
          <p:nvPr/>
        </p:nvSpPr>
        <p:spPr>
          <a:xfrm>
            <a:off x="5429060" y="1555065"/>
            <a:ext cx="5211607" cy="584775"/>
          </a:xfrm>
          <a:prstGeom prst="rect">
            <a:avLst/>
          </a:prstGeom>
          <a:noFill/>
        </p:spPr>
        <p:txBody>
          <a:bodyPr wrap="square" rtlCol="0">
            <a:spAutoFit/>
          </a:bodyPr>
          <a:lstStyle/>
          <a:p>
            <a:r>
              <a:rPr lang="en-US" sz="1600">
                <a:solidFill>
                  <a:schemeClr val="bg1"/>
                </a:solidFill>
                <a:latin typeface="Verdana" panose="020B0604030504040204" pitchFamily="34" charset="0"/>
                <a:ea typeface="Verdana" panose="020B0604030504040204" pitchFamily="34" charset="0"/>
              </a:rPr>
              <a:t>Breaker size and exhaust orientation can determine tank selection</a:t>
            </a:r>
          </a:p>
        </p:txBody>
      </p:sp>
      <p:sp>
        <p:nvSpPr>
          <p:cNvPr id="10" name="TextBox 9">
            <a:extLst>
              <a:ext uri="{FF2B5EF4-FFF2-40B4-BE49-F238E27FC236}">
                <a16:creationId xmlns:a16="http://schemas.microsoft.com/office/drawing/2014/main" id="{3580B805-39E0-452E-8BAC-269BD63AC090}"/>
              </a:ext>
            </a:extLst>
          </p:cNvPr>
          <p:cNvSpPr txBox="1"/>
          <p:nvPr/>
        </p:nvSpPr>
        <p:spPr>
          <a:xfrm>
            <a:off x="4662457" y="3213543"/>
            <a:ext cx="6085604" cy="830997"/>
          </a:xfrm>
          <a:prstGeom prst="rect">
            <a:avLst/>
          </a:prstGeom>
          <a:noFill/>
        </p:spPr>
        <p:txBody>
          <a:bodyPr wrap="square">
            <a:spAutoFit/>
          </a:bodyPr>
          <a:lstStyle/>
          <a:p>
            <a:pPr lvl="0">
              <a:lnSpc>
                <a:spcPct val="100000"/>
              </a:lnSpc>
            </a:pPr>
            <a:r>
              <a:rPr lang="en-US" sz="1600">
                <a:solidFill>
                  <a:schemeClr val="bg1"/>
                </a:solidFill>
                <a:latin typeface="Verdana" panose="020B0604030504040204" pitchFamily="34" charset="0"/>
                <a:ea typeface="Verdana" panose="020B0604030504040204" pitchFamily="34" charset="0"/>
              </a:rPr>
              <a:t>Price is higher than site-built garage install:</a:t>
            </a:r>
          </a:p>
          <a:p>
            <a:pPr marL="742950" lvl="1" indent="-285750">
              <a:buFont typeface="Arial" panose="020B0604020202020204" pitchFamily="34" charset="0"/>
              <a:buChar char="•"/>
            </a:pPr>
            <a:r>
              <a:rPr lang="en-US" sz="1600">
                <a:solidFill>
                  <a:schemeClr val="bg1"/>
                </a:solidFill>
                <a:latin typeface="Verdana" panose="020B0604030504040204" pitchFamily="34" charset="0"/>
                <a:ea typeface="Verdana" panose="020B0604030504040204" pitchFamily="34" charset="0"/>
              </a:rPr>
              <a:t>$300 to $700 more excluding any electrical</a:t>
            </a:r>
          </a:p>
          <a:p>
            <a:pPr marL="742950" lvl="1" indent="-285750">
              <a:buFont typeface="Arial" panose="020B0604020202020204" pitchFamily="34" charset="0"/>
              <a:buChar char="•"/>
            </a:pPr>
            <a:r>
              <a:rPr lang="en-US" sz="1600">
                <a:solidFill>
                  <a:schemeClr val="bg1"/>
                </a:solidFill>
                <a:latin typeface="Verdana" panose="020B0604030504040204" pitchFamily="34" charset="0"/>
                <a:ea typeface="Verdana" panose="020B0604030504040204" pitchFamily="34" charset="0"/>
              </a:rPr>
              <a:t>Upgrading electrical can add $350 to $500</a:t>
            </a:r>
          </a:p>
        </p:txBody>
      </p:sp>
      <p:sp>
        <p:nvSpPr>
          <p:cNvPr id="13" name="TextBox 12">
            <a:extLst>
              <a:ext uri="{FF2B5EF4-FFF2-40B4-BE49-F238E27FC236}">
                <a16:creationId xmlns:a16="http://schemas.microsoft.com/office/drawing/2014/main" id="{53B8D9D6-860D-445D-BD74-868C3D17647F}"/>
              </a:ext>
            </a:extLst>
          </p:cNvPr>
          <p:cNvSpPr txBox="1"/>
          <p:nvPr/>
        </p:nvSpPr>
        <p:spPr>
          <a:xfrm>
            <a:off x="5977467" y="5118243"/>
            <a:ext cx="4284133" cy="830997"/>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bg1"/>
                </a:solidFill>
                <a:latin typeface="Verdana" panose="020B0604030504040204" pitchFamily="34" charset="0"/>
                <a:ea typeface="Verdana" panose="020B0604030504040204" pitchFamily="34" charset="0"/>
              </a:rPr>
              <a:t>High levels of consumer satisfaction</a:t>
            </a:r>
          </a:p>
          <a:p>
            <a:pPr marL="285750" indent="-285750">
              <a:buFont typeface="Arial" panose="020B0604020202020204" pitchFamily="34" charset="0"/>
              <a:buChar char="•"/>
            </a:pPr>
            <a:r>
              <a:rPr lang="en-US" sz="1600">
                <a:solidFill>
                  <a:schemeClr val="bg1"/>
                </a:solidFill>
                <a:latin typeface="Verdana" panose="020B0604030504040204" pitchFamily="34" charset="0"/>
                <a:ea typeface="Verdana" panose="020B0604030504040204" pitchFamily="34" charset="0"/>
              </a:rPr>
              <a:t>Reported increased tank temperature</a:t>
            </a:r>
          </a:p>
        </p:txBody>
      </p:sp>
      <p:graphicFrame>
        <p:nvGraphicFramePr>
          <p:cNvPr id="11" name="Table 3">
            <a:extLst>
              <a:ext uri="{FF2B5EF4-FFF2-40B4-BE49-F238E27FC236}">
                <a16:creationId xmlns:a16="http://schemas.microsoft.com/office/drawing/2014/main" id="{575E6B35-F1C2-4E2B-AC67-7449223F2A49}"/>
              </a:ext>
            </a:extLst>
          </p:cNvPr>
          <p:cNvGraphicFramePr>
            <a:graphicFrameLocks noGrp="1"/>
          </p:cNvGraphicFramePr>
          <p:nvPr/>
        </p:nvGraphicFramePr>
        <p:xfrm>
          <a:off x="1085850" y="908760"/>
          <a:ext cx="10020299" cy="5761546"/>
        </p:xfrm>
        <a:graphic>
          <a:graphicData uri="http://schemas.openxmlformats.org/drawingml/2006/table">
            <a:tbl>
              <a:tblPr firstRow="1" bandRow="1">
                <a:tableStyleId>{00A15C55-8517-42AA-B614-E9B94910E393}</a:tableStyleId>
              </a:tblPr>
              <a:tblGrid>
                <a:gridCol w="1574800">
                  <a:extLst>
                    <a:ext uri="{9D8B030D-6E8A-4147-A177-3AD203B41FA5}">
                      <a16:colId xmlns:a16="http://schemas.microsoft.com/office/drawing/2014/main" val="1919450271"/>
                    </a:ext>
                  </a:extLst>
                </a:gridCol>
                <a:gridCol w="1673941">
                  <a:extLst>
                    <a:ext uri="{9D8B030D-6E8A-4147-A177-3AD203B41FA5}">
                      <a16:colId xmlns:a16="http://schemas.microsoft.com/office/drawing/2014/main" val="2161708309"/>
                    </a:ext>
                  </a:extLst>
                </a:gridCol>
                <a:gridCol w="1462959">
                  <a:extLst>
                    <a:ext uri="{9D8B030D-6E8A-4147-A177-3AD203B41FA5}">
                      <a16:colId xmlns:a16="http://schemas.microsoft.com/office/drawing/2014/main" val="2797434222"/>
                    </a:ext>
                  </a:extLst>
                </a:gridCol>
                <a:gridCol w="1948053">
                  <a:extLst>
                    <a:ext uri="{9D8B030D-6E8A-4147-A177-3AD203B41FA5}">
                      <a16:colId xmlns:a16="http://schemas.microsoft.com/office/drawing/2014/main" val="2625619931"/>
                    </a:ext>
                  </a:extLst>
                </a:gridCol>
                <a:gridCol w="1620647">
                  <a:extLst>
                    <a:ext uri="{9D8B030D-6E8A-4147-A177-3AD203B41FA5}">
                      <a16:colId xmlns:a16="http://schemas.microsoft.com/office/drawing/2014/main" val="2265668882"/>
                    </a:ext>
                  </a:extLst>
                </a:gridCol>
                <a:gridCol w="1739899">
                  <a:extLst>
                    <a:ext uri="{9D8B030D-6E8A-4147-A177-3AD203B41FA5}">
                      <a16:colId xmlns:a16="http://schemas.microsoft.com/office/drawing/2014/main" val="2001758471"/>
                    </a:ext>
                  </a:extLst>
                </a:gridCol>
              </a:tblGrid>
              <a:tr h="527038">
                <a:tc>
                  <a:txBody>
                    <a:bodyPr/>
                    <a:lstStyle/>
                    <a:p>
                      <a:r>
                        <a:rPr lang="en-US" sz="1400">
                          <a:latin typeface="Verdana" panose="020B0604030504040204" pitchFamily="34" charset="0"/>
                          <a:ea typeface="Verdana" panose="020B0604030504040204" pitchFamily="34" charset="0"/>
                        </a:rPr>
                        <a:t>Attribute</a:t>
                      </a:r>
                    </a:p>
                  </a:txBody>
                  <a:tcPr anchor="ctr"/>
                </a:tc>
                <a:tc>
                  <a:txBody>
                    <a:bodyPr/>
                    <a:lstStyle/>
                    <a:p>
                      <a:r>
                        <a:rPr lang="en-US" sz="1400" err="1">
                          <a:latin typeface="Verdana" panose="020B0604030504040204" pitchFamily="34" charset="0"/>
                          <a:ea typeface="Verdana" panose="020B0604030504040204" pitchFamily="34" charset="0"/>
                        </a:rPr>
                        <a:t>Rheem</a:t>
                      </a:r>
                      <a:r>
                        <a:rPr lang="en-US" sz="1400">
                          <a:latin typeface="Verdana" panose="020B0604030504040204" pitchFamily="34" charset="0"/>
                          <a:ea typeface="Verdana" panose="020B0604030504040204" pitchFamily="34" charset="0"/>
                        </a:rPr>
                        <a:t> 30 amp</a:t>
                      </a:r>
                    </a:p>
                  </a:txBody>
                  <a:tcPr anchor="ctr"/>
                </a:tc>
                <a:tc>
                  <a:txBody>
                    <a:bodyPr/>
                    <a:lstStyle/>
                    <a:p>
                      <a:r>
                        <a:rPr lang="en-US" sz="1400" err="1">
                          <a:latin typeface="Verdana" panose="020B0604030504040204" pitchFamily="34" charset="0"/>
                          <a:ea typeface="Verdana" panose="020B0604030504040204" pitchFamily="34" charset="0"/>
                        </a:rPr>
                        <a:t>Rheem</a:t>
                      </a:r>
                      <a:r>
                        <a:rPr lang="en-US" sz="1400">
                          <a:latin typeface="Verdana" panose="020B0604030504040204" pitchFamily="34" charset="0"/>
                          <a:ea typeface="Verdana" panose="020B0604030504040204" pitchFamily="34" charset="0"/>
                        </a:rPr>
                        <a:t> 15 amp</a:t>
                      </a:r>
                    </a:p>
                  </a:txBody>
                  <a:tcPr anchor="ctr"/>
                </a:tc>
                <a:tc>
                  <a:txBody>
                    <a:bodyPr/>
                    <a:lstStyle/>
                    <a:p>
                      <a:r>
                        <a:rPr lang="en-US" sz="1400" dirty="0">
                          <a:latin typeface="Verdana" panose="020B0604030504040204" pitchFamily="34" charset="0"/>
                          <a:ea typeface="Verdana" panose="020B0604030504040204" pitchFamily="34" charset="0"/>
                        </a:rPr>
                        <a:t>Bradford White</a:t>
                      </a:r>
                    </a:p>
                  </a:txBody>
                  <a:tcPr anchor="ctr"/>
                </a:tc>
                <a:tc>
                  <a:txBody>
                    <a:bodyPr/>
                    <a:lstStyle/>
                    <a:p>
                      <a:r>
                        <a:rPr lang="en-US" sz="1400">
                          <a:latin typeface="Verdana" panose="020B0604030504040204" pitchFamily="34" charset="0"/>
                          <a:ea typeface="Verdana" panose="020B0604030504040204" pitchFamily="34" charset="0"/>
                        </a:rPr>
                        <a:t>A. O. Smith </a:t>
                      </a:r>
                      <a:r>
                        <a:rPr lang="en-US" sz="1400" err="1">
                          <a:latin typeface="Verdana" panose="020B0604030504040204" pitchFamily="34" charset="0"/>
                          <a:ea typeface="Verdana" panose="020B0604030504040204" pitchFamily="34" charset="0"/>
                        </a:rPr>
                        <a:t>Voltex</a:t>
                      </a:r>
                      <a:endParaRPr lang="en-US" sz="1400">
                        <a:latin typeface="Verdana" panose="020B0604030504040204" pitchFamily="34" charset="0"/>
                        <a:ea typeface="Verdana" panose="020B0604030504040204" pitchFamily="34" charset="0"/>
                      </a:endParaRPr>
                    </a:p>
                  </a:txBody>
                  <a:tcPr anchor="ctr"/>
                </a:tc>
                <a:tc>
                  <a:txBody>
                    <a:bodyPr/>
                    <a:lstStyle/>
                    <a:p>
                      <a:r>
                        <a:rPr lang="en-US" sz="1400">
                          <a:latin typeface="Verdana" panose="020B0604030504040204" pitchFamily="34" charset="0"/>
                          <a:ea typeface="Verdana" panose="020B0604030504040204" pitchFamily="34" charset="0"/>
                        </a:rPr>
                        <a:t>A. O. Smith </a:t>
                      </a:r>
                      <a:r>
                        <a:rPr lang="en-US" sz="1400" err="1">
                          <a:latin typeface="Verdana" panose="020B0604030504040204" pitchFamily="34" charset="0"/>
                          <a:ea typeface="Verdana" panose="020B0604030504040204" pitchFamily="34" charset="0"/>
                        </a:rPr>
                        <a:t>Voltex</a:t>
                      </a:r>
                      <a:r>
                        <a:rPr lang="en-US" sz="1400">
                          <a:latin typeface="Verdana" panose="020B0604030504040204" pitchFamily="34" charset="0"/>
                          <a:ea typeface="Verdana" panose="020B0604030504040204" pitchFamily="34" charset="0"/>
                        </a:rPr>
                        <a:t> AL</a:t>
                      </a:r>
                    </a:p>
                  </a:txBody>
                  <a:tcPr anchor="ctr"/>
                </a:tc>
                <a:extLst>
                  <a:ext uri="{0D108BD9-81ED-4DB2-BD59-A6C34878D82A}">
                    <a16:rowId xmlns:a16="http://schemas.microsoft.com/office/drawing/2014/main" val="29728165"/>
                  </a:ext>
                </a:extLst>
              </a:tr>
              <a:tr h="496496">
                <a:tc>
                  <a:txBody>
                    <a:bodyPr/>
                    <a:lstStyle/>
                    <a:p>
                      <a:r>
                        <a:rPr lang="en-US" sz="1200" b="1">
                          <a:latin typeface="Verdana" panose="020B0604030504040204" pitchFamily="34" charset="0"/>
                          <a:ea typeface="Verdana" panose="020B0604030504040204" pitchFamily="34" charset="0"/>
                        </a:rPr>
                        <a:t>Breaker Requirement</a:t>
                      </a:r>
                    </a:p>
                  </a:txBody>
                  <a:tcPr anchor="ctr"/>
                </a:tc>
                <a:tc>
                  <a:txBody>
                    <a:bodyPr/>
                    <a:lstStyle/>
                    <a:p>
                      <a:r>
                        <a:rPr lang="en-US" sz="1200">
                          <a:latin typeface="Verdana" panose="020B0604030504040204" pitchFamily="34" charset="0"/>
                          <a:ea typeface="Verdana" panose="020B0604030504040204" pitchFamily="34" charset="0"/>
                        </a:rPr>
                        <a:t>30 amp</a:t>
                      </a:r>
                    </a:p>
                  </a:txBody>
                  <a:tcPr anchor="ctr"/>
                </a:tc>
                <a:tc>
                  <a:txBody>
                    <a:bodyPr/>
                    <a:lstStyle/>
                    <a:p>
                      <a:r>
                        <a:rPr lang="en-US" sz="1200">
                          <a:latin typeface="Verdana" panose="020B0604030504040204" pitchFamily="34" charset="0"/>
                          <a:ea typeface="Verdana" panose="020B0604030504040204" pitchFamily="34" charset="0"/>
                        </a:rPr>
                        <a:t>15 amp</a:t>
                      </a:r>
                    </a:p>
                  </a:txBody>
                  <a:tcPr anchor="ctr"/>
                </a:tc>
                <a:tc>
                  <a:txBody>
                    <a:bodyPr/>
                    <a:lstStyle/>
                    <a:p>
                      <a:r>
                        <a:rPr lang="en-US" sz="1200" dirty="0">
                          <a:latin typeface="Verdana" panose="020B0604030504040204" pitchFamily="34" charset="0"/>
                          <a:ea typeface="Verdana" panose="020B0604030504040204" pitchFamily="34" charset="0"/>
                        </a:rPr>
                        <a:t>25 amp</a:t>
                      </a:r>
                    </a:p>
                  </a:txBody>
                  <a:tcPr anchor="ctr"/>
                </a:tc>
                <a:tc>
                  <a:txBody>
                    <a:bodyPr/>
                    <a:lstStyle/>
                    <a:p>
                      <a:r>
                        <a:rPr lang="en-US" sz="1200">
                          <a:latin typeface="Verdana" panose="020B0604030504040204" pitchFamily="34" charset="0"/>
                          <a:ea typeface="Verdana" panose="020B0604030504040204" pitchFamily="34" charset="0"/>
                        </a:rPr>
                        <a:t>30 amp</a:t>
                      </a:r>
                    </a:p>
                  </a:txBody>
                  <a:tcPr anchor="ctr"/>
                </a:tc>
                <a:tc>
                  <a:txBody>
                    <a:bodyPr/>
                    <a:lstStyle/>
                    <a:p>
                      <a:r>
                        <a:rPr lang="en-US" sz="1200">
                          <a:latin typeface="Verdana" panose="020B0604030504040204" pitchFamily="34" charset="0"/>
                          <a:ea typeface="Verdana" panose="020B0604030504040204" pitchFamily="34" charset="0"/>
                        </a:rPr>
                        <a:t>30 amp</a:t>
                      </a:r>
                    </a:p>
                  </a:txBody>
                  <a:tcPr anchor="ctr"/>
                </a:tc>
                <a:extLst>
                  <a:ext uri="{0D108BD9-81ED-4DB2-BD59-A6C34878D82A}">
                    <a16:rowId xmlns:a16="http://schemas.microsoft.com/office/drawing/2014/main" val="3852033119"/>
                  </a:ext>
                </a:extLst>
              </a:tr>
              <a:tr h="292057">
                <a:tc>
                  <a:txBody>
                    <a:bodyPr/>
                    <a:lstStyle/>
                    <a:p>
                      <a:r>
                        <a:rPr lang="en-US" sz="1200" b="1">
                          <a:latin typeface="Verdana" panose="020B0604030504040204" pitchFamily="34" charset="0"/>
                          <a:ea typeface="Verdana" panose="020B0604030504040204" pitchFamily="34" charset="0"/>
                        </a:rPr>
                        <a:t>Exhaust  </a:t>
                      </a:r>
                    </a:p>
                  </a:txBody>
                  <a:tcPr anchor="ctr"/>
                </a:tc>
                <a:tc>
                  <a:txBody>
                    <a:bodyPr/>
                    <a:lstStyle/>
                    <a:p>
                      <a:r>
                        <a:rPr lang="en-US" sz="1200">
                          <a:latin typeface="Verdana" panose="020B0604030504040204" pitchFamily="34" charset="0"/>
                          <a:ea typeface="Verdana" panose="020B0604030504040204" pitchFamily="34" charset="0"/>
                        </a:rPr>
                        <a:t>Right Side</a:t>
                      </a:r>
                    </a:p>
                  </a:txBody>
                  <a:tcPr anchor="ctr"/>
                </a:tc>
                <a:tc>
                  <a:txBody>
                    <a:bodyPr/>
                    <a:lstStyle/>
                    <a:p>
                      <a:r>
                        <a:rPr lang="en-US" sz="1200">
                          <a:latin typeface="Verdana" panose="020B0604030504040204" pitchFamily="34" charset="0"/>
                          <a:ea typeface="Verdana" panose="020B0604030504040204" pitchFamily="34" charset="0"/>
                        </a:rPr>
                        <a:t>Right Side</a:t>
                      </a:r>
                    </a:p>
                  </a:txBody>
                  <a:tcPr anchor="ctr"/>
                </a:tc>
                <a:tc>
                  <a:txBody>
                    <a:bodyPr/>
                    <a:lstStyle/>
                    <a:p>
                      <a:r>
                        <a:rPr lang="en-US" sz="1200">
                          <a:latin typeface="Verdana" panose="020B0604030504040204" pitchFamily="34" charset="0"/>
                          <a:ea typeface="Verdana" panose="020B0604030504040204" pitchFamily="34" charset="0"/>
                        </a:rPr>
                        <a:t>Back Side</a:t>
                      </a:r>
                    </a:p>
                  </a:txBody>
                  <a:tcPr anchor="ctr"/>
                </a:tc>
                <a:tc>
                  <a:txBody>
                    <a:bodyPr/>
                    <a:lstStyle/>
                    <a:p>
                      <a:r>
                        <a:rPr lang="en-US" sz="1200">
                          <a:latin typeface="Verdana" panose="020B0604030504040204" pitchFamily="34" charset="0"/>
                          <a:ea typeface="Verdana" panose="020B0604030504040204" pitchFamily="34" charset="0"/>
                        </a:rPr>
                        <a:t>Right Side</a:t>
                      </a:r>
                    </a:p>
                  </a:txBody>
                  <a:tcPr anchor="ctr"/>
                </a:tc>
                <a:tc>
                  <a:txBody>
                    <a:bodyPr/>
                    <a:lstStyle/>
                    <a:p>
                      <a:r>
                        <a:rPr lang="en-US" sz="1200">
                          <a:latin typeface="Verdana" panose="020B0604030504040204" pitchFamily="34" charset="0"/>
                          <a:ea typeface="Verdana" panose="020B0604030504040204" pitchFamily="34" charset="0"/>
                        </a:rPr>
                        <a:t>Top</a:t>
                      </a:r>
                    </a:p>
                  </a:txBody>
                  <a:tcPr anchor="ctr"/>
                </a:tc>
                <a:extLst>
                  <a:ext uri="{0D108BD9-81ED-4DB2-BD59-A6C34878D82A}">
                    <a16:rowId xmlns:a16="http://schemas.microsoft.com/office/drawing/2014/main" val="547760530"/>
                  </a:ext>
                </a:extLst>
              </a:tr>
              <a:tr h="696986">
                <a:tc>
                  <a:txBody>
                    <a:bodyPr/>
                    <a:lstStyle/>
                    <a:p>
                      <a:r>
                        <a:rPr lang="en-US" sz="1200" b="1">
                          <a:latin typeface="Verdana" panose="020B0604030504040204" pitchFamily="34" charset="0"/>
                          <a:ea typeface="Verdana" panose="020B0604030504040204" pitchFamily="34" charset="0"/>
                        </a:rPr>
                        <a:t>Hot/Cold Plumbing Connections</a:t>
                      </a:r>
                    </a:p>
                  </a:txBody>
                  <a:tcPr anchor="ctr"/>
                </a:tc>
                <a:tc>
                  <a:txBody>
                    <a:bodyPr/>
                    <a:lstStyle/>
                    <a:p>
                      <a:r>
                        <a:rPr lang="en-US" sz="1200">
                          <a:latin typeface="Verdana" panose="020B0604030504040204" pitchFamily="34" charset="0"/>
                          <a:ea typeface="Verdana" panose="020B0604030504040204" pitchFamily="34" charset="0"/>
                        </a:rPr>
                        <a:t>Side</a:t>
                      </a:r>
                    </a:p>
                  </a:txBody>
                  <a:tcPr anchor="ctr"/>
                </a:tc>
                <a:tc>
                  <a:txBody>
                    <a:bodyPr/>
                    <a:lstStyle/>
                    <a:p>
                      <a:r>
                        <a:rPr lang="en-US" sz="1200">
                          <a:latin typeface="Verdana" panose="020B0604030504040204" pitchFamily="34" charset="0"/>
                          <a:ea typeface="Verdana" panose="020B0604030504040204" pitchFamily="34" charset="0"/>
                        </a:rPr>
                        <a:t>Side</a:t>
                      </a:r>
                    </a:p>
                  </a:txBody>
                  <a:tcPr anchor="ctr"/>
                </a:tc>
                <a:tc>
                  <a:txBody>
                    <a:bodyPr/>
                    <a:lstStyle/>
                    <a:p>
                      <a:r>
                        <a:rPr lang="en-US" sz="1200" dirty="0">
                          <a:latin typeface="Verdana" panose="020B0604030504040204" pitchFamily="34" charset="0"/>
                          <a:ea typeface="Verdana" panose="020B0604030504040204" pitchFamily="34" charset="0"/>
                        </a:rPr>
                        <a:t>Top</a:t>
                      </a:r>
                    </a:p>
                  </a:txBody>
                  <a:tcPr anchor="ctr"/>
                </a:tc>
                <a:tc>
                  <a:txBody>
                    <a:bodyPr/>
                    <a:lstStyle/>
                    <a:p>
                      <a:r>
                        <a:rPr lang="en-US" sz="1200">
                          <a:latin typeface="Verdana" panose="020B0604030504040204" pitchFamily="34" charset="0"/>
                          <a:ea typeface="Verdana" panose="020B0604030504040204" pitchFamily="34" charset="0"/>
                        </a:rPr>
                        <a:t>Side</a:t>
                      </a:r>
                    </a:p>
                  </a:txBody>
                  <a:tcPr anchor="ctr"/>
                </a:tc>
                <a:tc>
                  <a:txBody>
                    <a:bodyPr/>
                    <a:lstStyle/>
                    <a:p>
                      <a:r>
                        <a:rPr lang="en-US" sz="1200">
                          <a:latin typeface="Verdana" panose="020B0604030504040204" pitchFamily="34" charset="0"/>
                          <a:ea typeface="Verdana" panose="020B0604030504040204" pitchFamily="34" charset="0"/>
                        </a:rPr>
                        <a:t>Top or Side</a:t>
                      </a:r>
                    </a:p>
                  </a:txBody>
                  <a:tcPr anchor="ctr"/>
                </a:tc>
                <a:extLst>
                  <a:ext uri="{0D108BD9-81ED-4DB2-BD59-A6C34878D82A}">
                    <a16:rowId xmlns:a16="http://schemas.microsoft.com/office/drawing/2014/main" val="791683833"/>
                  </a:ext>
                </a:extLst>
              </a:tr>
              <a:tr h="496496">
                <a:tc>
                  <a:txBody>
                    <a:bodyPr/>
                    <a:lstStyle/>
                    <a:p>
                      <a:r>
                        <a:rPr lang="en-US" sz="1200" b="1">
                          <a:latin typeface="Verdana" panose="020B0604030504040204" pitchFamily="34" charset="0"/>
                          <a:ea typeface="Verdana" panose="020B0604030504040204" pitchFamily="34" charset="0"/>
                        </a:rPr>
                        <a:t>PT/Condensate  Connections</a:t>
                      </a:r>
                    </a:p>
                  </a:txBody>
                  <a:tcPr anchor="ctr"/>
                </a:tc>
                <a:tc>
                  <a:txBody>
                    <a:bodyPr/>
                    <a:lstStyle/>
                    <a:p>
                      <a:r>
                        <a:rPr lang="en-US" sz="1200">
                          <a:latin typeface="Verdana" panose="020B0604030504040204" pitchFamily="34" charset="0"/>
                          <a:ea typeface="Verdana" panose="020B0604030504040204" pitchFamily="34" charset="0"/>
                        </a:rPr>
                        <a:t>Front</a:t>
                      </a:r>
                    </a:p>
                  </a:txBody>
                  <a:tcPr anchor="ctr"/>
                </a:tc>
                <a:tc>
                  <a:txBody>
                    <a:bodyPr/>
                    <a:lstStyle/>
                    <a:p>
                      <a:r>
                        <a:rPr lang="en-US" sz="1200">
                          <a:latin typeface="Verdana" panose="020B0604030504040204" pitchFamily="34" charset="0"/>
                          <a:ea typeface="Verdana" panose="020B0604030504040204" pitchFamily="34" charset="0"/>
                        </a:rPr>
                        <a:t>Front</a:t>
                      </a:r>
                    </a:p>
                  </a:txBody>
                  <a:tcPr anchor="ctr"/>
                </a:tc>
                <a:tc>
                  <a:txBody>
                    <a:bodyPr/>
                    <a:lstStyle/>
                    <a:p>
                      <a:r>
                        <a:rPr lang="en-US" sz="1200">
                          <a:latin typeface="Verdana" panose="020B0604030504040204" pitchFamily="34" charset="0"/>
                          <a:ea typeface="Verdana" panose="020B0604030504040204" pitchFamily="34" charset="0"/>
                        </a:rPr>
                        <a:t>Side</a:t>
                      </a:r>
                    </a:p>
                  </a:txBody>
                  <a:tcPr anchor="ctr"/>
                </a:tc>
                <a:tc>
                  <a:txBody>
                    <a:bodyPr/>
                    <a:lstStyle/>
                    <a:p>
                      <a:r>
                        <a:rPr lang="en-US" sz="1200">
                          <a:latin typeface="Verdana" panose="020B0604030504040204" pitchFamily="34" charset="0"/>
                          <a:ea typeface="Verdana" panose="020B0604030504040204" pitchFamily="34" charset="0"/>
                        </a:rPr>
                        <a:t>Side</a:t>
                      </a:r>
                    </a:p>
                  </a:txBody>
                  <a:tcPr anchor="ctr"/>
                </a:tc>
                <a:tc>
                  <a:txBody>
                    <a:bodyPr/>
                    <a:lstStyle/>
                    <a:p>
                      <a:r>
                        <a:rPr lang="en-US" sz="1200">
                          <a:latin typeface="Verdana" panose="020B0604030504040204" pitchFamily="34" charset="0"/>
                          <a:ea typeface="Verdana" panose="020B0604030504040204" pitchFamily="34" charset="0"/>
                        </a:rPr>
                        <a:t>Front</a:t>
                      </a:r>
                    </a:p>
                  </a:txBody>
                  <a:tcPr anchor="ctr"/>
                </a:tc>
                <a:extLst>
                  <a:ext uri="{0D108BD9-81ED-4DB2-BD59-A6C34878D82A}">
                    <a16:rowId xmlns:a16="http://schemas.microsoft.com/office/drawing/2014/main" val="2988935567"/>
                  </a:ext>
                </a:extLst>
              </a:tr>
              <a:tr h="651047">
                <a:tc>
                  <a:txBody>
                    <a:bodyPr/>
                    <a:lstStyle/>
                    <a:p>
                      <a:r>
                        <a:rPr lang="en-US" sz="1200" b="1">
                          <a:latin typeface="Verdana" panose="020B0604030504040204" pitchFamily="34" charset="0"/>
                          <a:ea typeface="Verdana" panose="020B0604030504040204" pitchFamily="34" charset="0"/>
                        </a:rPr>
                        <a:t>Compressor Cutout Temperature</a:t>
                      </a:r>
                    </a:p>
                  </a:txBody>
                  <a:tcPr anchor="ctr"/>
                </a:tc>
                <a:tc>
                  <a:txBody>
                    <a:bodyPr/>
                    <a:lstStyle/>
                    <a:p>
                      <a:r>
                        <a:rPr lang="en-US" sz="1200">
                          <a:latin typeface="Verdana" panose="020B0604030504040204" pitchFamily="34" charset="0"/>
                          <a:ea typeface="Verdana" panose="020B0604030504040204" pitchFamily="34" charset="0"/>
                        </a:rPr>
                        <a:t> 37⁰F</a:t>
                      </a:r>
                    </a:p>
                  </a:txBody>
                  <a:tcPr anchor="ctr"/>
                </a:tc>
                <a:tc>
                  <a:txBody>
                    <a:bodyPr/>
                    <a:lstStyle/>
                    <a:p>
                      <a:r>
                        <a:rPr lang="en-US" sz="1200">
                          <a:latin typeface="Verdana" panose="020B0604030504040204" pitchFamily="34" charset="0"/>
                          <a:ea typeface="Verdana" panose="020B0604030504040204" pitchFamily="34" charset="0"/>
                        </a:rPr>
                        <a:t>37⁰F</a:t>
                      </a:r>
                    </a:p>
                  </a:txBody>
                  <a:tcPr anchor="ctr"/>
                </a:tc>
                <a:tc>
                  <a:txBody>
                    <a:bodyPr/>
                    <a:lstStyle/>
                    <a:p>
                      <a:r>
                        <a:rPr lang="en-US" sz="1200">
                          <a:latin typeface="Verdana" panose="020B0604030504040204" pitchFamily="34" charset="0"/>
                          <a:ea typeface="Verdana" panose="020B0604030504040204" pitchFamily="34" charset="0"/>
                        </a:rPr>
                        <a:t>35⁰F</a:t>
                      </a:r>
                    </a:p>
                  </a:txBody>
                  <a:tcPr anchor="ctr"/>
                </a:tc>
                <a:tc>
                  <a:txBody>
                    <a:bodyPr/>
                    <a:lstStyle/>
                    <a:p>
                      <a:r>
                        <a:rPr lang="en-US" sz="1200">
                          <a:latin typeface="Verdana" panose="020B0604030504040204" pitchFamily="34" charset="0"/>
                          <a:ea typeface="Verdana" panose="020B0604030504040204" pitchFamily="34" charset="0"/>
                        </a:rPr>
                        <a:t>45⁰F</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latin typeface="Verdana" panose="020B0604030504040204" pitchFamily="34" charset="0"/>
                          <a:ea typeface="Verdana" panose="020B0604030504040204" pitchFamily="34" charset="0"/>
                        </a:rPr>
                        <a:t>37⁰F</a:t>
                      </a:r>
                    </a:p>
                  </a:txBody>
                  <a:tcPr anchor="ctr"/>
                </a:tc>
                <a:extLst>
                  <a:ext uri="{0D108BD9-81ED-4DB2-BD59-A6C34878D82A}">
                    <a16:rowId xmlns:a16="http://schemas.microsoft.com/office/drawing/2014/main" val="2732633017"/>
                  </a:ext>
                </a:extLst>
              </a:tr>
              <a:tr h="1098380">
                <a:tc>
                  <a:txBody>
                    <a:bodyPr/>
                    <a:lstStyle/>
                    <a:p>
                      <a:r>
                        <a:rPr lang="en-US" sz="1200" b="1">
                          <a:latin typeface="Verdana" panose="020B0604030504040204" pitchFamily="34" charset="0"/>
                          <a:ea typeface="Verdana" panose="020B0604030504040204" pitchFamily="34" charset="0"/>
                        </a:rPr>
                        <a:t>Best Suited For:</a:t>
                      </a:r>
                    </a:p>
                  </a:txBody>
                  <a:tcPr anchor="ctr"/>
                </a:tc>
                <a:tc>
                  <a:txBody>
                    <a:bodyPr/>
                    <a:lstStyle/>
                    <a:p>
                      <a:r>
                        <a:rPr lang="en-US" sz="1200" dirty="0">
                          <a:latin typeface="Verdana" panose="020B0604030504040204" pitchFamily="34" charset="0"/>
                          <a:ea typeface="Verdana" panose="020B0604030504040204" pitchFamily="34" charset="0"/>
                        </a:rPr>
                        <a:t>30 amp breaker, side exhaust air</a:t>
                      </a:r>
                    </a:p>
                  </a:txBody>
                  <a:tcPr anchor="ctr"/>
                </a:tc>
                <a:tc>
                  <a:txBody>
                    <a:bodyPr/>
                    <a:lstStyle/>
                    <a:p>
                      <a:r>
                        <a:rPr lang="en-US" sz="1200">
                          <a:latin typeface="Verdana" panose="020B0604030504040204" pitchFamily="34" charset="0"/>
                          <a:ea typeface="Verdana" panose="020B0604030504040204" pitchFamily="34" charset="0"/>
                        </a:rPr>
                        <a:t>15 amp breaker/side exhaust air</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rPr>
                        <a:t>25 amp breaker/rear air discharge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Verdana" panose="020B0604030504040204" pitchFamily="34" charset="0"/>
                          <a:ea typeface="Verdana" panose="020B0604030504040204" pitchFamily="34" charset="0"/>
                        </a:rPr>
                        <a:t>30 amp breaker, side exhaust air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Verdana" panose="020B0604030504040204" pitchFamily="34" charset="0"/>
                          <a:ea typeface="Verdana" panose="020B0604030504040204" pitchFamily="34" charset="0"/>
                        </a:rPr>
                        <a:t>30 amp breaker, good fit for small closets due to top exhaust and intake</a:t>
                      </a:r>
                    </a:p>
                  </a:txBody>
                  <a:tcPr anchor="ctr"/>
                </a:tc>
                <a:extLst>
                  <a:ext uri="{0D108BD9-81ED-4DB2-BD59-A6C34878D82A}">
                    <a16:rowId xmlns:a16="http://schemas.microsoft.com/office/drawing/2014/main" val="3184502888"/>
                  </a:ext>
                </a:extLst>
              </a:tr>
              <a:tr h="1503046">
                <a:tc>
                  <a:txBody>
                    <a:bodyPr/>
                    <a:lstStyle/>
                    <a:p>
                      <a:r>
                        <a:rPr lang="en-US" sz="1200" b="1">
                          <a:latin typeface="Verdana" panose="020B0604030504040204" pitchFamily="34" charset="0"/>
                          <a:ea typeface="Verdana" panose="020B0604030504040204" pitchFamily="34" charset="0"/>
                        </a:rPr>
                        <a:t>Other Notes</a:t>
                      </a:r>
                    </a:p>
                  </a:txBody>
                  <a:tcPr anchor="ctr"/>
                </a:tc>
                <a:tc>
                  <a:txBody>
                    <a:bodyPr/>
                    <a:lstStyle/>
                    <a:p>
                      <a:r>
                        <a:rPr lang="en-US" sz="1200">
                          <a:latin typeface="Verdana" panose="020B0604030504040204" pitchFamily="34" charset="0"/>
                          <a:ea typeface="Verdana" panose="020B0604030504040204" pitchFamily="34" charset="0"/>
                        </a:rPr>
                        <a:t>Depending on model, features such as app and water leak detection may be a plus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Verdana" panose="020B0604030504040204" pitchFamily="34" charset="0"/>
                          <a:ea typeface="Verdana" panose="020B0604030504040204" pitchFamily="34" charset="0"/>
                        </a:rPr>
                        <a:t>Depending on model, features such as app and water leak detection may be a plus</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rPr>
                        <a:t>Top plumed hot and cold-water connections may not be a benefit when hot/cold piping is from the floor</a:t>
                      </a:r>
                    </a:p>
                  </a:txBody>
                  <a:tcPr anchor="ctr"/>
                </a:tc>
                <a:tc>
                  <a:txBody>
                    <a:bodyPr/>
                    <a:lstStyle/>
                    <a:p>
                      <a:r>
                        <a:rPr lang="en-US" sz="1200">
                          <a:latin typeface="Verdana" panose="020B0604030504040204" pitchFamily="34" charset="0"/>
                          <a:ea typeface="Verdana" panose="020B0604030504040204" pitchFamily="34" charset="0"/>
                        </a:rPr>
                        <a:t>High compressor shut temp will impact saving in double ducting installs</a:t>
                      </a:r>
                    </a:p>
                  </a:txBody>
                  <a:tcPr anchor="ctr"/>
                </a:tc>
                <a:tc>
                  <a:txBody>
                    <a:bodyPr/>
                    <a:lstStyle/>
                    <a:p>
                      <a:r>
                        <a:rPr lang="en-US" sz="1200" dirty="0">
                          <a:latin typeface="Verdana" panose="020B0604030504040204" pitchFamily="34" charset="0"/>
                          <a:ea typeface="Verdana" panose="020B0604030504040204" pitchFamily="34" charset="0"/>
                        </a:rPr>
                        <a:t>Equipped with water leak detection technology and smart app connectivity</a:t>
                      </a:r>
                    </a:p>
                  </a:txBody>
                  <a:tcPr anchor="ctr"/>
                </a:tc>
                <a:extLst>
                  <a:ext uri="{0D108BD9-81ED-4DB2-BD59-A6C34878D82A}">
                    <a16:rowId xmlns:a16="http://schemas.microsoft.com/office/drawing/2014/main" val="1891057167"/>
                  </a:ext>
                </a:extLst>
              </a:tr>
            </a:tbl>
          </a:graphicData>
        </a:graphic>
      </p:graphicFrame>
    </p:spTree>
    <p:extLst>
      <p:ext uri="{BB962C8B-B14F-4D97-AF65-F5344CB8AC3E}">
        <p14:creationId xmlns:p14="http://schemas.microsoft.com/office/powerpoint/2010/main" val="179721752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sz="half" idx="1"/>
          </p:nvPr>
        </p:nvSpPr>
        <p:spPr>
          <a:xfrm>
            <a:off x="678493" y="914400"/>
            <a:ext cx="11105467" cy="6099142"/>
          </a:xfrm>
        </p:spPr>
        <p:txBody>
          <a:bodyPr>
            <a:normAutofit fontScale="92500" lnSpcReduction="20000"/>
          </a:bodyPr>
          <a:lstStyle/>
          <a:p>
            <a:pPr marL="0" indent="0">
              <a:buClr>
                <a:srgbClr val="007884"/>
              </a:buClr>
              <a:buNone/>
            </a:pPr>
            <a:r>
              <a:rPr lang="en-US" sz="1800" dirty="0"/>
              <a:t>Page 1 – </a:t>
            </a:r>
            <a:r>
              <a:rPr lang="en-US" sz="1800" dirty="0">
                <a:hlinkClick r:id="rId3" action="ppaction://hlinksldjump"/>
              </a:rPr>
              <a:t>Title Page</a:t>
            </a:r>
            <a:endParaRPr lang="en-US" sz="1800" dirty="0"/>
          </a:p>
          <a:p>
            <a:pPr marL="0" indent="0">
              <a:buClr>
                <a:srgbClr val="007884"/>
              </a:buClr>
              <a:buNone/>
            </a:pPr>
            <a:r>
              <a:rPr lang="en-US" sz="1800" dirty="0"/>
              <a:t>Page 2 – </a:t>
            </a:r>
            <a:r>
              <a:rPr lang="en-US" sz="1800" dirty="0">
                <a:hlinkClick r:id="rId4" action="ppaction://hlinksldjump"/>
              </a:rPr>
              <a:t>Table of Contents</a:t>
            </a:r>
            <a:endParaRPr lang="en-US" sz="1800" dirty="0"/>
          </a:p>
          <a:p>
            <a:pPr marL="0" indent="0">
              <a:buClr>
                <a:srgbClr val="007884"/>
              </a:buClr>
              <a:buNone/>
            </a:pPr>
            <a:r>
              <a:rPr lang="en-US" sz="1800" dirty="0"/>
              <a:t>Page 3 – </a:t>
            </a:r>
            <a:r>
              <a:rPr lang="en-US" sz="1800" dirty="0">
                <a:hlinkClick r:id="rId5" action="ppaction://hlinksldjump"/>
              </a:rPr>
              <a:t>Hot Water Solutions Resource Links &amp; Contact Information</a:t>
            </a:r>
            <a:endParaRPr lang="en-US" sz="1800" dirty="0"/>
          </a:p>
          <a:p>
            <a:pPr marL="0" indent="0">
              <a:buClr>
                <a:srgbClr val="007884"/>
              </a:buClr>
              <a:buNone/>
            </a:pPr>
            <a:r>
              <a:rPr lang="en-US" sz="1800" dirty="0"/>
              <a:t>Page 4 – </a:t>
            </a:r>
            <a:r>
              <a:rPr lang="en-US" sz="1800" dirty="0">
                <a:hlinkClick r:id="rId6" action="ppaction://hlinksldjump"/>
              </a:rPr>
              <a:t>Manufacturer Resource Links &amp; Contact Information</a:t>
            </a:r>
            <a:endParaRPr lang="en-US" sz="1800" dirty="0"/>
          </a:p>
          <a:p>
            <a:pPr marL="0" indent="0">
              <a:buClr>
                <a:srgbClr val="007884"/>
              </a:buClr>
              <a:buNone/>
            </a:pPr>
            <a:r>
              <a:rPr lang="en-US" sz="1800" dirty="0"/>
              <a:t>Pages 5-6 – </a:t>
            </a:r>
            <a:r>
              <a:rPr lang="en-US" sz="1800" dirty="0">
                <a:hlinkClick r:id="rId7" action="ppaction://hlinksldjump"/>
              </a:rPr>
              <a:t>Qualified Products List</a:t>
            </a:r>
            <a:endParaRPr lang="en-US" sz="1800" dirty="0"/>
          </a:p>
          <a:p>
            <a:pPr marL="0" indent="0">
              <a:buClr>
                <a:srgbClr val="007884"/>
              </a:buClr>
              <a:buNone/>
            </a:pPr>
            <a:r>
              <a:rPr lang="en-US" sz="1800" dirty="0"/>
              <a:t>Page 7 – </a:t>
            </a:r>
            <a:r>
              <a:rPr lang="en-US" sz="1800" dirty="0">
                <a:hlinkClick r:id="rId8" action="ppaction://hlinksldjump"/>
              </a:rPr>
              <a:t>Energy Usage</a:t>
            </a:r>
            <a:endParaRPr lang="en-US" sz="1800" dirty="0"/>
          </a:p>
          <a:p>
            <a:pPr marL="0" indent="0">
              <a:buClr>
                <a:srgbClr val="007884"/>
              </a:buClr>
              <a:buNone/>
            </a:pPr>
            <a:r>
              <a:rPr lang="en-US" sz="1800" dirty="0"/>
              <a:t>Page 8 – </a:t>
            </a:r>
            <a:r>
              <a:rPr lang="en-US" sz="1800" dirty="0">
                <a:hlinkClick r:id="rId9" action="ppaction://hlinksldjump"/>
              </a:rPr>
              <a:t>Space Heat Interaction</a:t>
            </a:r>
            <a:endParaRPr lang="en-US" sz="1800" dirty="0"/>
          </a:p>
          <a:p>
            <a:pPr marL="0" indent="0">
              <a:buClr>
                <a:srgbClr val="007884"/>
              </a:buClr>
              <a:buNone/>
            </a:pPr>
            <a:r>
              <a:rPr lang="en-US" sz="1800" dirty="0"/>
              <a:t>Page 9 – </a:t>
            </a:r>
            <a:r>
              <a:rPr lang="en-US" sz="1800" dirty="0">
                <a:hlinkClick r:id="rId9" action="ppaction://hlinksldjump"/>
              </a:rPr>
              <a:t>How Much Time Do EHWHs Operate at Different Temperatures?</a:t>
            </a:r>
            <a:endParaRPr lang="en-US" sz="1800" dirty="0"/>
          </a:p>
          <a:p>
            <a:pPr marL="0" indent="0">
              <a:buClr>
                <a:srgbClr val="007884"/>
              </a:buClr>
              <a:buNone/>
            </a:pPr>
            <a:r>
              <a:rPr lang="en-US" sz="1800" dirty="0"/>
              <a:t>Page 10 – </a:t>
            </a:r>
            <a:r>
              <a:rPr lang="en-US" sz="1800" dirty="0">
                <a:hlinkClick r:id="rId10" action="ppaction://hlinksldjump"/>
              </a:rPr>
              <a:t>Product Compatibility: Sizing Considerations</a:t>
            </a:r>
            <a:endParaRPr lang="en-US" sz="1800" dirty="0"/>
          </a:p>
          <a:p>
            <a:pPr marL="0" indent="0">
              <a:buClr>
                <a:srgbClr val="007884"/>
              </a:buClr>
              <a:buNone/>
            </a:pPr>
            <a:r>
              <a:rPr lang="en-US" sz="1800" dirty="0"/>
              <a:t>Page 11 – </a:t>
            </a:r>
            <a:r>
              <a:rPr lang="en-US" sz="1800" dirty="0">
                <a:hlinkClick r:id="rId11" action="ppaction://hlinksldjump"/>
              </a:rPr>
              <a:t>Installation Considerations: Open Basement</a:t>
            </a:r>
            <a:endParaRPr lang="en-US" sz="1800" dirty="0"/>
          </a:p>
          <a:p>
            <a:pPr marL="0" indent="0">
              <a:buClr>
                <a:srgbClr val="007884"/>
              </a:buClr>
              <a:buNone/>
            </a:pPr>
            <a:r>
              <a:rPr lang="en-US" sz="1800" dirty="0"/>
              <a:t>Page 12 – </a:t>
            </a:r>
            <a:r>
              <a:rPr lang="en-US" sz="1800" dirty="0">
                <a:hlinkClick r:id="rId12" action="ppaction://hlinksldjump"/>
              </a:rPr>
              <a:t>Installation Considerations: Garages</a:t>
            </a:r>
            <a:endParaRPr lang="en-US" sz="1800" dirty="0"/>
          </a:p>
          <a:p>
            <a:pPr marL="0" indent="0">
              <a:buClr>
                <a:srgbClr val="007884"/>
              </a:buClr>
              <a:buNone/>
            </a:pPr>
            <a:r>
              <a:rPr lang="en-US" sz="1800" dirty="0"/>
              <a:t>Pages 13-15 – </a:t>
            </a:r>
            <a:r>
              <a:rPr lang="en-US" sz="1800" dirty="0">
                <a:hlinkClick r:id="rId13" action="ppaction://hlinksldjump"/>
              </a:rPr>
              <a:t>Noise</a:t>
            </a:r>
            <a:endParaRPr lang="en-US" sz="1800" dirty="0"/>
          </a:p>
          <a:p>
            <a:pPr marL="0" indent="0">
              <a:buClr>
                <a:srgbClr val="007884"/>
              </a:buClr>
              <a:buNone/>
            </a:pPr>
            <a:r>
              <a:rPr lang="en-US" sz="1800" dirty="0"/>
              <a:t>Page 16 – </a:t>
            </a:r>
            <a:r>
              <a:rPr lang="en-US" sz="1800" dirty="0">
                <a:hlinkClick r:id="rId14" action="ppaction://hlinksldjump"/>
              </a:rPr>
              <a:t>Noise Mitigation</a:t>
            </a:r>
            <a:endParaRPr lang="en-US" sz="1800" dirty="0"/>
          </a:p>
          <a:p>
            <a:pPr marL="0" indent="0">
              <a:buClr>
                <a:srgbClr val="007884"/>
              </a:buClr>
              <a:buNone/>
            </a:pPr>
            <a:r>
              <a:rPr lang="en-US" sz="1800" dirty="0"/>
              <a:t>Pages 17-18 – </a:t>
            </a:r>
            <a:r>
              <a:rPr lang="en-US" sz="1800" dirty="0">
                <a:hlinkClick r:id="rId15" action="ppaction://hlinksldjump"/>
              </a:rPr>
              <a:t>Manufactured Home Installations</a:t>
            </a:r>
            <a:endParaRPr lang="en-US" sz="1800" dirty="0"/>
          </a:p>
          <a:p>
            <a:pPr marL="0" indent="0">
              <a:buClr>
                <a:srgbClr val="007884"/>
              </a:buClr>
              <a:buNone/>
            </a:pPr>
            <a:r>
              <a:rPr lang="en-US" sz="1800" dirty="0"/>
              <a:t>Page 19 – </a:t>
            </a:r>
            <a:r>
              <a:rPr lang="en-US" sz="1800" dirty="0">
                <a:hlinkClick r:id="rId16" action="ppaction://hlinksldjump"/>
              </a:rPr>
              <a:t>Tank Selection Criteria</a:t>
            </a:r>
            <a:endParaRPr lang="en-US" sz="1800" dirty="0"/>
          </a:p>
          <a:p>
            <a:pPr marL="0" indent="0">
              <a:buClr>
                <a:srgbClr val="007884"/>
              </a:buClr>
              <a:buNone/>
            </a:pPr>
            <a:r>
              <a:rPr lang="en-US" sz="1800" dirty="0"/>
              <a:t>Page 20 – </a:t>
            </a:r>
            <a:r>
              <a:rPr lang="en-US" sz="1800" dirty="0">
                <a:hlinkClick r:id="rId17" action="ppaction://hlinksldjump"/>
              </a:rPr>
              <a:t>Cold Climate Zones</a:t>
            </a:r>
            <a:endParaRPr lang="en-US" sz="1800" dirty="0"/>
          </a:p>
          <a:p>
            <a:pPr marL="0" indent="0">
              <a:buClr>
                <a:srgbClr val="007884"/>
              </a:buClr>
              <a:buNone/>
            </a:pPr>
            <a:r>
              <a:rPr lang="en-US" sz="1800" dirty="0"/>
              <a:t>Page 21 – </a:t>
            </a:r>
            <a:r>
              <a:rPr lang="en-US" sz="1800" dirty="0">
                <a:hlinkClick r:id="rId18" action="ppaction://hlinksldjump"/>
              </a:rPr>
              <a:t>Cold Climate Considerations</a:t>
            </a:r>
            <a:endParaRPr lang="en-US" sz="1800" dirty="0"/>
          </a:p>
          <a:p>
            <a:pPr marL="0" indent="0">
              <a:buClr>
                <a:srgbClr val="007884"/>
              </a:buClr>
              <a:buNone/>
            </a:pPr>
            <a:r>
              <a:rPr lang="en-US" sz="1800" dirty="0"/>
              <a:t>Pages 22-23 – </a:t>
            </a:r>
            <a:r>
              <a:rPr lang="en-US" sz="1800" dirty="0">
                <a:hlinkClick r:id="rId19" action="ppaction://hlinksldjump"/>
              </a:rPr>
              <a:t>Exhaust-Only Ducting Energy Savings Comparison</a:t>
            </a:r>
            <a:endParaRPr lang="en-US" sz="1800" dirty="0"/>
          </a:p>
          <a:p>
            <a:pPr marL="0" indent="0">
              <a:buClr>
                <a:srgbClr val="007884"/>
              </a:buClr>
              <a:buNone/>
            </a:pPr>
            <a:r>
              <a:rPr lang="en-US" sz="1800" dirty="0"/>
              <a:t>Page 24 – </a:t>
            </a:r>
            <a:r>
              <a:rPr lang="en-US" sz="1800" dirty="0">
                <a:hlinkClick r:id="rId20" action="ppaction://hlinksldjump"/>
              </a:rPr>
              <a:t>Differences Between Standard Electrics and EHWHs</a:t>
            </a:r>
            <a:endParaRPr lang="en-US" sz="1800" dirty="0"/>
          </a:p>
          <a:p>
            <a:pPr marL="0" indent="0">
              <a:buClr>
                <a:srgbClr val="007884"/>
              </a:buClr>
              <a:buNone/>
            </a:pPr>
            <a:r>
              <a:rPr lang="en-US" sz="1800" dirty="0"/>
              <a:t>Page 25 – </a:t>
            </a:r>
            <a:r>
              <a:rPr lang="en-US" sz="1800" dirty="0">
                <a:hlinkClick r:id="rId21" action="ppaction://hlinksldjump"/>
              </a:rPr>
              <a:t>EHWH Benefits</a:t>
            </a:r>
            <a:endParaRPr lang="en-US" sz="1800" dirty="0"/>
          </a:p>
          <a:p>
            <a:pPr marL="0" indent="0">
              <a:buClr>
                <a:srgbClr val="007884"/>
              </a:buClr>
              <a:buNone/>
            </a:pPr>
            <a:r>
              <a:rPr lang="en-US" sz="1800" dirty="0"/>
              <a:t>Page 26 – </a:t>
            </a:r>
            <a:r>
              <a:rPr lang="en-US" sz="1800" dirty="0">
                <a:hlinkClick r:id="rId22" action="ppaction://hlinksldjump"/>
              </a:rPr>
              <a:t>EHWH Benefits vs Standard Tanks</a:t>
            </a:r>
            <a:endParaRPr lang="en-US" sz="1800" dirty="0"/>
          </a:p>
          <a:p>
            <a:pPr marL="0" indent="0">
              <a:buClr>
                <a:srgbClr val="007884"/>
              </a:buClr>
              <a:buNone/>
            </a:pPr>
            <a:r>
              <a:rPr lang="en-US" sz="1800" dirty="0"/>
              <a:t>Page 27 – </a:t>
            </a:r>
            <a:r>
              <a:rPr lang="en-US" sz="1800" dirty="0">
                <a:hlinkClick r:id="rId23" action="ppaction://hlinksldjump"/>
              </a:rPr>
              <a:t>Thank You</a:t>
            </a:r>
            <a:endParaRPr lang="en-US" sz="1800" dirty="0"/>
          </a:p>
        </p:txBody>
      </p:sp>
    </p:spTree>
    <p:extLst>
      <p:ext uri="{BB962C8B-B14F-4D97-AF65-F5344CB8AC3E}">
        <p14:creationId xmlns:p14="http://schemas.microsoft.com/office/powerpoint/2010/main" val="3897193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103685E-FAA1-A06A-A737-337FA7F59C5A}"/>
              </a:ext>
            </a:extLst>
          </p:cNvPr>
          <p:cNvGrpSpPr/>
          <p:nvPr/>
        </p:nvGrpSpPr>
        <p:grpSpPr>
          <a:xfrm>
            <a:off x="1868396" y="2094632"/>
            <a:ext cx="7733212" cy="4585016"/>
            <a:chOff x="2229394" y="2089181"/>
            <a:chExt cx="7733212" cy="4585016"/>
          </a:xfrm>
        </p:grpSpPr>
        <p:pic>
          <p:nvPicPr>
            <p:cNvPr id="7" name="Picture 6">
              <a:extLst>
                <a:ext uri="{FF2B5EF4-FFF2-40B4-BE49-F238E27FC236}">
                  <a16:creationId xmlns:a16="http://schemas.microsoft.com/office/drawing/2014/main" id="{0BA773C5-2098-4107-B931-B493F822ADED}"/>
                </a:ext>
              </a:extLst>
            </p:cNvPr>
            <p:cNvPicPr>
              <a:picLocks noChangeAspect="1"/>
            </p:cNvPicPr>
            <p:nvPr/>
          </p:nvPicPr>
          <p:blipFill rotWithShape="1">
            <a:blip r:embed="rId3"/>
            <a:srcRect b="7965"/>
            <a:stretch/>
          </p:blipFill>
          <p:spPr>
            <a:xfrm>
              <a:off x="2229394" y="2089181"/>
              <a:ext cx="7733212" cy="4494182"/>
            </a:xfrm>
            <a:prstGeom prst="rect">
              <a:avLst/>
            </a:prstGeom>
          </p:spPr>
        </p:pic>
        <p:sp>
          <p:nvSpPr>
            <p:cNvPr id="3" name="TextBox 2">
              <a:extLst>
                <a:ext uri="{FF2B5EF4-FFF2-40B4-BE49-F238E27FC236}">
                  <a16:creationId xmlns:a16="http://schemas.microsoft.com/office/drawing/2014/main" id="{D94AB9EA-EC3E-4FBB-A3BD-63008B72D355}"/>
                </a:ext>
              </a:extLst>
            </p:cNvPr>
            <p:cNvSpPr txBox="1"/>
            <p:nvPr/>
          </p:nvSpPr>
          <p:spPr>
            <a:xfrm>
              <a:off x="2229394" y="5064016"/>
              <a:ext cx="2673772" cy="1169551"/>
            </a:xfrm>
            <a:prstGeom prst="rect">
              <a:avLst/>
            </a:prstGeom>
            <a:noFill/>
            <a:ln>
              <a:solidFill>
                <a:schemeClr val="bg1">
                  <a:lumMod val="85000"/>
                </a:schemeClr>
              </a:solidFill>
            </a:ln>
          </p:spPr>
          <p:txBody>
            <a:bodyPr wrap="square" rtlCol="0">
              <a:spAutoFit/>
            </a:bodyPr>
            <a:lstStyle/>
            <a:p>
              <a:r>
                <a:rPr lang="en-US" sz="1000">
                  <a:latin typeface="Verdana" panose="020B0604030504040204" pitchFamily="34" charset="0"/>
                  <a:ea typeface="Verdana" panose="020B0604030504040204" pitchFamily="34" charset="0"/>
                </a:rPr>
                <a:t>All of Alaska is in Zone 7 except for the following boroughs in Zone 8:</a:t>
              </a:r>
            </a:p>
            <a:p>
              <a:endParaRPr lang="en-US" sz="1000">
                <a:latin typeface="Verdana" panose="020B0604030504040204" pitchFamily="34" charset="0"/>
                <a:ea typeface="Verdana" panose="020B0604030504040204" pitchFamily="34" charset="0"/>
              </a:endParaRPr>
            </a:p>
            <a:p>
              <a:r>
                <a:rPr lang="en-US" sz="1000">
                  <a:latin typeface="Verdana" panose="020B0604030504040204" pitchFamily="34" charset="0"/>
                  <a:ea typeface="Verdana" panose="020B0604030504040204" pitchFamily="34" charset="0"/>
                </a:rPr>
                <a:t>Bethel, Northwest Arctic, </a:t>
              </a:r>
              <a:r>
                <a:rPr lang="en-US" sz="1000" err="1">
                  <a:latin typeface="Verdana" panose="020B0604030504040204" pitchFamily="34" charset="0"/>
                  <a:ea typeface="Verdana" panose="020B0604030504040204" pitchFamily="34" charset="0"/>
                </a:rPr>
                <a:t>Dellingham</a:t>
              </a:r>
              <a:r>
                <a:rPr lang="en-US" sz="1000">
                  <a:latin typeface="Verdana" panose="020B0604030504040204" pitchFamily="34" charset="0"/>
                  <a:ea typeface="Verdana" panose="020B0604030504040204" pitchFamily="34" charset="0"/>
                </a:rPr>
                <a:t>, Southeast Fairbanks, Fairbanks N. Star, Wade Hampton, Nome, </a:t>
              </a:r>
              <a:br>
                <a:rPr lang="en-US" sz="1000">
                  <a:latin typeface="Verdana" panose="020B0604030504040204" pitchFamily="34" charset="0"/>
                  <a:ea typeface="Verdana" panose="020B0604030504040204" pitchFamily="34" charset="0"/>
                </a:rPr>
              </a:br>
              <a:r>
                <a:rPr lang="en-US" sz="1000">
                  <a:latin typeface="Verdana" panose="020B0604030504040204" pitchFamily="34" charset="0"/>
                  <a:ea typeface="Verdana" panose="020B0604030504040204" pitchFamily="34" charset="0"/>
                </a:rPr>
                <a:t>Yukon-Koyukuk, North Slope</a:t>
              </a:r>
            </a:p>
          </p:txBody>
        </p:sp>
        <p:sp>
          <p:nvSpPr>
            <p:cNvPr id="9" name="TextBox 8">
              <a:extLst>
                <a:ext uri="{FF2B5EF4-FFF2-40B4-BE49-F238E27FC236}">
                  <a16:creationId xmlns:a16="http://schemas.microsoft.com/office/drawing/2014/main" id="{82BF87FF-A3CC-48C4-AF54-99BC7C476834}"/>
                </a:ext>
              </a:extLst>
            </p:cNvPr>
            <p:cNvSpPr txBox="1"/>
            <p:nvPr/>
          </p:nvSpPr>
          <p:spPr>
            <a:xfrm>
              <a:off x="5752315" y="5679569"/>
              <a:ext cx="1820395" cy="553998"/>
            </a:xfrm>
            <a:prstGeom prst="rect">
              <a:avLst/>
            </a:prstGeom>
            <a:noFill/>
            <a:ln>
              <a:solidFill>
                <a:schemeClr val="bg1">
                  <a:lumMod val="85000"/>
                </a:schemeClr>
              </a:solidFill>
            </a:ln>
          </p:spPr>
          <p:txBody>
            <a:bodyPr wrap="square" rtlCol="0">
              <a:spAutoFit/>
            </a:bodyPr>
            <a:lstStyle/>
            <a:p>
              <a:r>
                <a:rPr lang="en-US" sz="1000">
                  <a:latin typeface="Verdana" panose="020B0604030504040204" pitchFamily="34" charset="0"/>
                  <a:ea typeface="Verdana" panose="020B0604030504040204" pitchFamily="34" charset="0"/>
                </a:rPr>
                <a:t>Zone 1 includes Hawaii, Guam, Puerto Rico, and the Virgin Islands</a:t>
              </a:r>
            </a:p>
          </p:txBody>
        </p:sp>
        <p:sp>
          <p:nvSpPr>
            <p:cNvPr id="6" name="TextBox 5">
              <a:extLst>
                <a:ext uri="{FF2B5EF4-FFF2-40B4-BE49-F238E27FC236}">
                  <a16:creationId xmlns:a16="http://schemas.microsoft.com/office/drawing/2014/main" id="{307661DC-7385-46D1-806A-4975942C94E1}"/>
                </a:ext>
              </a:extLst>
            </p:cNvPr>
            <p:cNvSpPr txBox="1"/>
            <p:nvPr/>
          </p:nvSpPr>
          <p:spPr>
            <a:xfrm>
              <a:off x="3048000" y="6397198"/>
              <a:ext cx="6096000" cy="276999"/>
            </a:xfrm>
            <a:prstGeom prst="rect">
              <a:avLst/>
            </a:prstGeom>
            <a:noFill/>
          </p:spPr>
          <p:txBody>
            <a:bodyPr wrap="square">
              <a:spAutoFit/>
            </a:bodyPr>
            <a:lstStyle/>
            <a:p>
              <a:pPr algn="ctr"/>
              <a:r>
                <a:rPr lang="en-US" sz="1200">
                  <a:hlinkClick r:id="rId4"/>
                </a:rPr>
                <a:t>IECC Climate Zones (homerenergy.com)</a:t>
              </a:r>
              <a:endParaRPr lang="en-US" sz="1200">
                <a:latin typeface="Verdana" panose="020B0604030504040204" pitchFamily="34" charset="0"/>
                <a:ea typeface="Verdana" panose="020B0604030504040204" pitchFamily="34" charset="0"/>
              </a:endParaRPr>
            </a:p>
          </p:txBody>
        </p:sp>
      </p:grpSp>
      <p:sp>
        <p:nvSpPr>
          <p:cNvPr id="2" name="Title 1">
            <a:extLst>
              <a:ext uri="{FF2B5EF4-FFF2-40B4-BE49-F238E27FC236}">
                <a16:creationId xmlns:a16="http://schemas.microsoft.com/office/drawing/2014/main" id="{2669BF0D-8B64-4D59-BADA-602733025B0C}"/>
              </a:ext>
            </a:extLst>
          </p:cNvPr>
          <p:cNvSpPr>
            <a:spLocks noGrp="1"/>
          </p:cNvSpPr>
          <p:nvPr>
            <p:ph type="title"/>
          </p:nvPr>
        </p:nvSpPr>
        <p:spPr/>
        <p:txBody>
          <a:bodyPr/>
          <a:lstStyle/>
          <a:p>
            <a:r>
              <a:rPr lang="en-US"/>
              <a:t>Cold Climates Zones</a:t>
            </a:r>
          </a:p>
        </p:txBody>
      </p:sp>
      <p:sp>
        <p:nvSpPr>
          <p:cNvPr id="5" name="TextBox 4">
            <a:extLst>
              <a:ext uri="{FF2B5EF4-FFF2-40B4-BE49-F238E27FC236}">
                <a16:creationId xmlns:a16="http://schemas.microsoft.com/office/drawing/2014/main" id="{0D4DB220-B1AD-4401-BE85-C0BAEBB17060}"/>
              </a:ext>
            </a:extLst>
          </p:cNvPr>
          <p:cNvSpPr txBox="1"/>
          <p:nvPr/>
        </p:nvSpPr>
        <p:spPr>
          <a:xfrm>
            <a:off x="629611" y="966651"/>
            <a:ext cx="10760048" cy="1200329"/>
          </a:xfrm>
          <a:prstGeom prst="rect">
            <a:avLst/>
          </a:prstGeom>
          <a:noFill/>
        </p:spPr>
        <p:txBody>
          <a:bodyPr wrap="square" rtlCol="0">
            <a:spAutoFit/>
          </a:bodyPr>
          <a:lstStyle/>
          <a:p>
            <a:r>
              <a:rPr lang="en-US">
                <a:latin typeface="Verdana" panose="020B0604030504040204" pitchFamily="34" charset="0"/>
                <a:ea typeface="Verdana" panose="020B0604030504040204" pitchFamily="34" charset="0"/>
                <a:cs typeface="Verdana" panose="020B0604030504040204" pitchFamily="34" charset="0"/>
              </a:rPr>
              <a:t>If a consumer lives in a “cold climate”, or climate zones 6 and 7 (as indicated by blue and purple on the map), basements are excellent locations for tank installations. Ducting using outside air would result in long periods of operation as a standard tank and decrease energy savings. </a:t>
            </a:r>
          </a:p>
        </p:txBody>
      </p:sp>
    </p:spTree>
    <p:extLst>
      <p:ext uri="{BB962C8B-B14F-4D97-AF65-F5344CB8AC3E}">
        <p14:creationId xmlns:p14="http://schemas.microsoft.com/office/powerpoint/2010/main" val="528272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Cold Climate Considerations</a:t>
            </a:r>
          </a:p>
        </p:txBody>
      </p:sp>
      <p:grpSp>
        <p:nvGrpSpPr>
          <p:cNvPr id="9" name="Group 8">
            <a:extLst>
              <a:ext uri="{FF2B5EF4-FFF2-40B4-BE49-F238E27FC236}">
                <a16:creationId xmlns:a16="http://schemas.microsoft.com/office/drawing/2014/main" id="{BD3948D5-F2D3-4D88-86AE-5F46F44941BA}"/>
              </a:ext>
            </a:extLst>
          </p:cNvPr>
          <p:cNvGrpSpPr/>
          <p:nvPr/>
        </p:nvGrpSpPr>
        <p:grpSpPr>
          <a:xfrm>
            <a:off x="1327513" y="1668162"/>
            <a:ext cx="4488213" cy="4982690"/>
            <a:chOff x="431916" y="1772195"/>
            <a:chExt cx="2899201" cy="3428455"/>
          </a:xfrm>
        </p:grpSpPr>
        <p:pic>
          <p:nvPicPr>
            <p:cNvPr id="14" name="Picture 13">
              <a:extLst>
                <a:ext uri="{FF2B5EF4-FFF2-40B4-BE49-F238E27FC236}">
                  <a16:creationId xmlns:a16="http://schemas.microsoft.com/office/drawing/2014/main" id="{CFBE3FB5-8B5F-431E-8AA7-23D08933DBBF}"/>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431916" y="1772195"/>
              <a:ext cx="2899201" cy="3428455"/>
            </a:xfrm>
            <a:prstGeom prst="rect">
              <a:avLst/>
            </a:prstGeom>
            <a:solidFill>
              <a:schemeClr val="accent6"/>
            </a:solidFill>
          </p:spPr>
        </p:pic>
        <p:sp>
          <p:nvSpPr>
            <p:cNvPr id="15" name="TextBox 14">
              <a:extLst>
                <a:ext uri="{FF2B5EF4-FFF2-40B4-BE49-F238E27FC236}">
                  <a16:creationId xmlns:a16="http://schemas.microsoft.com/office/drawing/2014/main" id="{7162AE12-D335-41E9-961B-B0894A87A230}"/>
                </a:ext>
              </a:extLst>
            </p:cNvPr>
            <p:cNvSpPr txBox="1"/>
            <p:nvPr/>
          </p:nvSpPr>
          <p:spPr>
            <a:xfrm>
              <a:off x="750129" y="2725504"/>
              <a:ext cx="2173860" cy="212280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Basement locations are ideal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a:solidFill>
                    <a:prstClr val="black"/>
                  </a:solidFill>
                  <a:latin typeface="Verdana" panose="020B0604030504040204" pitchFamily="34" charset="0"/>
                  <a:ea typeface="Verdana" panose="020B0604030504040204" pitchFamily="34" charset="0"/>
                  <a:cs typeface="Verdana" panose="020B0604030504040204" pitchFamily="34" charset="0"/>
                </a:rPr>
                <a:t>Avoid ducting that connects inside of house to outside (intake or exhaust)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a:solidFill>
                    <a:prstClr val="black"/>
                  </a:solidFill>
                  <a:latin typeface="Verdana" panose="020B0604030504040204" pitchFamily="34" charset="0"/>
                  <a:ea typeface="Verdana" panose="020B0604030504040204" pitchFamily="34" charset="0"/>
                  <a:cs typeface="Verdana" panose="020B0604030504040204" pitchFamily="34" charset="0"/>
                </a:rPr>
                <a:t>EH</a:t>
              </a:r>
              <a:r>
                <a:rPr kumimoji="0" lang="en-US"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 switches to electrical resistance mode to prevent condensate at freezing temperatures</a:t>
              </a:r>
            </a:p>
            <a:p>
              <a:pPr marL="342900" marR="0" lvl="0" indent="-342900" algn="l" defTabSz="914400" rtl="0" eaLnBrk="1" fontAlgn="auto" latinLnBrk="0" hangingPunct="1">
                <a:lnSpc>
                  <a:spcPts val="2700"/>
                </a:lnSpc>
                <a:spcBef>
                  <a:spcPts val="0"/>
                </a:spcBef>
                <a:spcAft>
                  <a:spcPts val="0"/>
                </a:spcAft>
                <a:buClrTx/>
                <a:buSzTx/>
                <a:buFont typeface="Arial" panose="020B0604020202020204" pitchFamily="34" charset="0"/>
                <a:buChar char="•"/>
                <a:tabLst/>
                <a:defRPr/>
              </a:pPr>
              <a:endParaRPr kumimoji="0" lang="en-US" sz="1900" b="1" i="0" u="none" strike="noStrike" kern="1200" cap="none" spc="0" normalizeH="0" baseline="0" noProof="0">
                <a:ln>
                  <a:noFill/>
                </a:ln>
                <a:solidFill>
                  <a:srgbClr val="00B0F0"/>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25F8E1CE-26D3-4089-8710-2A3DBC11F5DD}"/>
              </a:ext>
            </a:extLst>
          </p:cNvPr>
          <p:cNvGrpSpPr/>
          <p:nvPr/>
        </p:nvGrpSpPr>
        <p:grpSpPr>
          <a:xfrm>
            <a:off x="6123119" y="1668162"/>
            <a:ext cx="4488213" cy="4982689"/>
            <a:chOff x="431916" y="1772195"/>
            <a:chExt cx="2899201" cy="3428455"/>
          </a:xfrm>
        </p:grpSpPr>
        <p:pic>
          <p:nvPicPr>
            <p:cNvPr id="23" name="Picture 22">
              <a:extLst>
                <a:ext uri="{FF2B5EF4-FFF2-40B4-BE49-F238E27FC236}">
                  <a16:creationId xmlns:a16="http://schemas.microsoft.com/office/drawing/2014/main" id="{E9133D07-0714-4F41-A287-5A612D9CFBDE}"/>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431916" y="1772195"/>
              <a:ext cx="2899201" cy="3428455"/>
            </a:xfrm>
            <a:prstGeom prst="rect">
              <a:avLst/>
            </a:prstGeom>
            <a:solidFill>
              <a:schemeClr val="accent6"/>
            </a:solidFill>
          </p:spPr>
        </p:pic>
        <p:sp>
          <p:nvSpPr>
            <p:cNvPr id="24" name="TextBox 23">
              <a:extLst>
                <a:ext uri="{FF2B5EF4-FFF2-40B4-BE49-F238E27FC236}">
                  <a16:creationId xmlns:a16="http://schemas.microsoft.com/office/drawing/2014/main" id="{A9245054-4443-4A8A-A05A-5231AD603FDC}"/>
                </a:ext>
              </a:extLst>
            </p:cNvPr>
            <p:cNvSpPr txBox="1"/>
            <p:nvPr/>
          </p:nvSpPr>
          <p:spPr>
            <a:xfrm>
              <a:off x="750128" y="2791114"/>
              <a:ext cx="2173860" cy="10165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Internal drainage if possible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a:solidFill>
                    <a:prstClr val="black"/>
                  </a:solidFill>
                  <a:latin typeface="Verdana" panose="020B0604030504040204" pitchFamily="34" charset="0"/>
                  <a:ea typeface="Verdana" panose="020B0604030504040204" pitchFamily="34" charset="0"/>
                  <a:cs typeface="Verdana" panose="020B0604030504040204" pitchFamily="34" charset="0"/>
                </a:rPr>
                <a:t>If not possible, limit </a:t>
              </a:r>
              <a:r>
                <a:rPr kumimoji="0" lang="en-US" sz="1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any outside exposure to prevent freezing of pipes</a:t>
              </a:r>
            </a:p>
          </p:txBody>
        </p:sp>
      </p:grpSp>
      <p:sp>
        <p:nvSpPr>
          <p:cNvPr id="25" name="Rounded Rectangle 8">
            <a:extLst>
              <a:ext uri="{FF2B5EF4-FFF2-40B4-BE49-F238E27FC236}">
                <a16:creationId xmlns:a16="http://schemas.microsoft.com/office/drawing/2014/main" id="{88D8E39A-B5AA-4915-820F-E7F9A136B524}"/>
              </a:ext>
            </a:extLst>
          </p:cNvPr>
          <p:cNvSpPr/>
          <p:nvPr/>
        </p:nvSpPr>
        <p:spPr>
          <a:xfrm>
            <a:off x="1602933" y="1054757"/>
            <a:ext cx="3856690" cy="531996"/>
          </a:xfrm>
          <a:prstGeom prst="roundRect">
            <a:avLst>
              <a:gd name="adj" fmla="val 7738"/>
            </a:avLst>
          </a:prstGeom>
          <a:solidFill>
            <a:schemeClr val="accent2"/>
          </a:solidFill>
          <a:ln w="28575">
            <a:noFill/>
          </a:ln>
        </p:spPr>
        <p:txBody>
          <a:bodyPr wrap="square" anchor="ctr">
            <a:noAutofit/>
          </a:bodyPr>
          <a:lstStyle/>
          <a:p>
            <a:pPr marL="120650" marR="0" lvl="2" indent="0" algn="ctr" defTabSz="914400" rtl="0" eaLnBrk="1" fontAlgn="auto" latinLnBrk="0" hangingPunct="1">
              <a:lnSpc>
                <a:spcPct val="110000"/>
              </a:lnSpc>
              <a:spcBef>
                <a:spcPts val="0"/>
              </a:spcBef>
              <a:spcAft>
                <a:spcPts val="600"/>
              </a:spcAft>
              <a:buClrTx/>
              <a:buSzTx/>
              <a:buFontTx/>
              <a:buNone/>
              <a:tabLst/>
              <a:defRPr/>
            </a:pPr>
            <a:r>
              <a:rPr kumimoji="0" lang="en-US" b="1" i="0" u="none" strike="noStrike" kern="1200" cap="none" spc="0" normalizeH="0" baseline="0" noProof="0">
                <a:ln>
                  <a:noFill/>
                </a:ln>
                <a:solidFill>
                  <a:prstClr val="white"/>
                </a:solidFill>
                <a:effectLst/>
                <a:uLnTx/>
                <a:uFillTx/>
                <a:latin typeface="Verdana" charset="0"/>
                <a:ea typeface="Verdana" charset="0"/>
                <a:cs typeface="Verdana" charset="0"/>
              </a:rPr>
              <a:t>Performance</a:t>
            </a:r>
            <a:endParaRPr kumimoji="0" lang="en-US" b="0" i="0" u="none" strike="noStrike" kern="1200" cap="none" spc="0" normalizeH="0" baseline="0" noProof="0">
              <a:ln>
                <a:noFill/>
              </a:ln>
              <a:solidFill>
                <a:prstClr val="white"/>
              </a:solidFill>
              <a:effectLst/>
              <a:uLnTx/>
              <a:uFillTx/>
              <a:latin typeface="Verdana" charset="0"/>
              <a:ea typeface="Verdana" charset="0"/>
              <a:cs typeface="Verdana" charset="0"/>
            </a:endParaRPr>
          </a:p>
        </p:txBody>
      </p:sp>
      <p:sp>
        <p:nvSpPr>
          <p:cNvPr id="26" name="Rounded Rectangle 8">
            <a:extLst>
              <a:ext uri="{FF2B5EF4-FFF2-40B4-BE49-F238E27FC236}">
                <a16:creationId xmlns:a16="http://schemas.microsoft.com/office/drawing/2014/main" id="{01687B0C-60BA-49D8-81F4-CFF73744A27B}"/>
              </a:ext>
            </a:extLst>
          </p:cNvPr>
          <p:cNvSpPr/>
          <p:nvPr/>
        </p:nvSpPr>
        <p:spPr>
          <a:xfrm>
            <a:off x="6370056" y="1054757"/>
            <a:ext cx="3856690" cy="531996"/>
          </a:xfrm>
          <a:prstGeom prst="roundRect">
            <a:avLst>
              <a:gd name="adj" fmla="val 7738"/>
            </a:avLst>
          </a:prstGeom>
          <a:solidFill>
            <a:schemeClr val="accent2"/>
          </a:solidFill>
          <a:ln w="28575">
            <a:noFill/>
          </a:ln>
        </p:spPr>
        <p:txBody>
          <a:bodyPr wrap="square" anchor="ctr">
            <a:noAutofit/>
          </a:bodyPr>
          <a:lstStyle/>
          <a:p>
            <a:pPr marL="120650" marR="0" lvl="2" indent="0" algn="ctr" defTabSz="914400" rtl="0" eaLnBrk="1" fontAlgn="auto" latinLnBrk="0" hangingPunct="1">
              <a:lnSpc>
                <a:spcPct val="110000"/>
              </a:lnSpc>
              <a:spcBef>
                <a:spcPts val="0"/>
              </a:spcBef>
              <a:spcAft>
                <a:spcPts val="600"/>
              </a:spcAft>
              <a:buClrTx/>
              <a:buSzTx/>
              <a:buFontTx/>
              <a:buNone/>
              <a:tabLst/>
              <a:defRPr/>
            </a:pPr>
            <a:r>
              <a:rPr kumimoji="0" lang="en-US" b="1" i="0" u="none" strike="noStrike" kern="1200" cap="none" spc="0" normalizeH="0" baseline="0" noProof="0">
                <a:ln>
                  <a:noFill/>
                </a:ln>
                <a:solidFill>
                  <a:prstClr val="white"/>
                </a:solidFill>
                <a:effectLst/>
                <a:uLnTx/>
                <a:uFillTx/>
                <a:latin typeface="Verdana" charset="0"/>
                <a:ea typeface="Verdana" charset="0"/>
                <a:cs typeface="Verdana" charset="0"/>
              </a:rPr>
              <a:t>Condensate</a:t>
            </a:r>
            <a:endParaRPr kumimoji="0" lang="en-US" b="0" i="0" u="none" strike="noStrike" kern="1200" cap="none" spc="0" normalizeH="0" baseline="0" noProof="0">
              <a:ln>
                <a:noFill/>
              </a:ln>
              <a:solidFill>
                <a:prstClr val="white"/>
              </a:solidFill>
              <a:effectLst/>
              <a:uLnTx/>
              <a:uFillTx/>
              <a:latin typeface="Verdana" charset="0"/>
              <a:ea typeface="Verdana" charset="0"/>
              <a:cs typeface="Verdana" charset="0"/>
            </a:endParaRPr>
          </a:p>
        </p:txBody>
      </p:sp>
    </p:spTree>
    <p:extLst>
      <p:ext uri="{BB962C8B-B14F-4D97-AF65-F5344CB8AC3E}">
        <p14:creationId xmlns:p14="http://schemas.microsoft.com/office/powerpoint/2010/main" val="1648843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17EC-4A9A-4CF7-A00E-C188934F9463}"/>
              </a:ext>
            </a:extLst>
          </p:cNvPr>
          <p:cNvSpPr>
            <a:spLocks noGrp="1"/>
          </p:cNvSpPr>
          <p:nvPr>
            <p:ph type="title"/>
          </p:nvPr>
        </p:nvSpPr>
        <p:spPr/>
        <p:txBody>
          <a:bodyPr/>
          <a:lstStyle/>
          <a:p>
            <a:r>
              <a:rPr lang="en-US"/>
              <a:t>Exhaust-Only Ducting Energy Savings Comparison</a:t>
            </a:r>
          </a:p>
        </p:txBody>
      </p:sp>
      <p:pic>
        <p:nvPicPr>
          <p:cNvPr id="9" name="Picture 8">
            <a:extLst>
              <a:ext uri="{FF2B5EF4-FFF2-40B4-BE49-F238E27FC236}">
                <a16:creationId xmlns:a16="http://schemas.microsoft.com/office/drawing/2014/main" id="{4529E705-524F-1B80-9C28-5D2F8D7DE4F6}"/>
              </a:ext>
            </a:extLst>
          </p:cNvPr>
          <p:cNvPicPr>
            <a:picLocks noChangeAspect="1"/>
          </p:cNvPicPr>
          <p:nvPr/>
        </p:nvPicPr>
        <p:blipFill>
          <a:blip r:embed="rId3"/>
          <a:stretch>
            <a:fillRect/>
          </a:stretch>
        </p:blipFill>
        <p:spPr>
          <a:xfrm>
            <a:off x="3010664" y="1000954"/>
            <a:ext cx="2861575" cy="5491499"/>
          </a:xfrm>
          <a:prstGeom prst="rect">
            <a:avLst/>
          </a:prstGeom>
        </p:spPr>
      </p:pic>
      <p:pic>
        <p:nvPicPr>
          <p:cNvPr id="11" name="Picture 10">
            <a:extLst>
              <a:ext uri="{FF2B5EF4-FFF2-40B4-BE49-F238E27FC236}">
                <a16:creationId xmlns:a16="http://schemas.microsoft.com/office/drawing/2014/main" id="{794089C8-398E-F666-8565-7CEBEFF88108}"/>
              </a:ext>
            </a:extLst>
          </p:cNvPr>
          <p:cNvPicPr>
            <a:picLocks noChangeAspect="1"/>
          </p:cNvPicPr>
          <p:nvPr/>
        </p:nvPicPr>
        <p:blipFill>
          <a:blip r:embed="rId4"/>
          <a:stretch>
            <a:fillRect/>
          </a:stretch>
        </p:blipFill>
        <p:spPr>
          <a:xfrm>
            <a:off x="5804709" y="1041508"/>
            <a:ext cx="2364204" cy="5484684"/>
          </a:xfrm>
          <a:prstGeom prst="rect">
            <a:avLst/>
          </a:prstGeom>
        </p:spPr>
      </p:pic>
      <p:pic>
        <p:nvPicPr>
          <p:cNvPr id="13" name="Picture 12">
            <a:extLst>
              <a:ext uri="{FF2B5EF4-FFF2-40B4-BE49-F238E27FC236}">
                <a16:creationId xmlns:a16="http://schemas.microsoft.com/office/drawing/2014/main" id="{32713563-72F0-7148-0228-59EFDC233529}"/>
              </a:ext>
            </a:extLst>
          </p:cNvPr>
          <p:cNvPicPr>
            <a:picLocks noChangeAspect="1"/>
          </p:cNvPicPr>
          <p:nvPr/>
        </p:nvPicPr>
        <p:blipFill rotWithShape="1">
          <a:blip r:embed="rId5"/>
          <a:srcRect b="1328"/>
          <a:stretch/>
        </p:blipFill>
        <p:spPr>
          <a:xfrm>
            <a:off x="8101382" y="1058146"/>
            <a:ext cx="2279210" cy="5394815"/>
          </a:xfrm>
          <a:prstGeom prst="rect">
            <a:avLst/>
          </a:prstGeom>
        </p:spPr>
      </p:pic>
      <p:sp>
        <p:nvSpPr>
          <p:cNvPr id="7" name="TextBox 6">
            <a:extLst>
              <a:ext uri="{FF2B5EF4-FFF2-40B4-BE49-F238E27FC236}">
                <a16:creationId xmlns:a16="http://schemas.microsoft.com/office/drawing/2014/main" id="{A402BCE7-FD3C-4644-A84C-5DA55B0E1B39}"/>
              </a:ext>
            </a:extLst>
          </p:cNvPr>
          <p:cNvSpPr txBox="1"/>
          <p:nvPr/>
        </p:nvSpPr>
        <p:spPr>
          <a:xfrm>
            <a:off x="609600" y="6559930"/>
            <a:ext cx="10448925" cy="212366"/>
          </a:xfrm>
          <a:prstGeom prst="rect">
            <a:avLst/>
          </a:prstGeom>
          <a:noFill/>
        </p:spPr>
        <p:txBody>
          <a:bodyPr wrap="square" rtlCol="0">
            <a:spAutoFit/>
          </a:bodyPr>
          <a:lstStyle/>
          <a:p>
            <a:pPr marL="0" marR="0">
              <a:lnSpc>
                <a:spcPct val="107000"/>
              </a:lnSpc>
              <a:spcBef>
                <a:spcPts val="0"/>
              </a:spcBef>
              <a:spcAft>
                <a:spcPts val="800"/>
              </a:spcAft>
            </a:pPr>
            <a:r>
              <a:rPr lang="en-US" sz="800" dirty="0">
                <a:effectLst/>
                <a:latin typeface="Verdana" panose="020B0604030504040204" pitchFamily="34" charset="0"/>
                <a:ea typeface="Calibri" panose="020F0502020204030204" pitchFamily="34" charset="0"/>
                <a:cs typeface="Times New Roman" panose="02020603050405020304" pitchFamily="18" charset="0"/>
              </a:rPr>
              <a:t>*Research conducted by Sarah </a:t>
            </a:r>
            <a:r>
              <a:rPr lang="en-US" sz="800" dirty="0" err="1">
                <a:effectLst/>
                <a:latin typeface="Verdana" panose="020B0604030504040204" pitchFamily="34" charset="0"/>
                <a:ea typeface="Calibri" panose="020F0502020204030204" pitchFamily="34" charset="0"/>
                <a:cs typeface="Times New Roman" panose="02020603050405020304" pitchFamily="18" charset="0"/>
              </a:rPr>
              <a:t>Widder</a:t>
            </a:r>
            <a:r>
              <a:rPr lang="en-US" sz="800" dirty="0">
                <a:effectLst/>
                <a:latin typeface="Verdana" panose="020B0604030504040204" pitchFamily="34" charset="0"/>
                <a:ea typeface="Calibri" panose="020F0502020204030204" pitchFamily="34" charset="0"/>
                <a:cs typeface="Times New Roman" panose="02020603050405020304" pitchFamily="18" charset="0"/>
              </a:rPr>
              <a:t>, </a:t>
            </a:r>
            <a:r>
              <a:rPr lang="en-US" sz="800" dirty="0" err="1">
                <a:effectLst/>
                <a:latin typeface="Verdana" panose="020B0604030504040204" pitchFamily="34" charset="0"/>
                <a:ea typeface="Calibri" panose="020F0502020204030204" pitchFamily="34" charset="0"/>
                <a:cs typeface="Times New Roman" panose="02020603050405020304" pitchFamily="18" charset="0"/>
              </a:rPr>
              <a:t>Cadeo</a:t>
            </a:r>
            <a:r>
              <a:rPr lang="en-US" sz="800" dirty="0">
                <a:effectLst/>
                <a:latin typeface="Verdana" panose="020B0604030504040204" pitchFamily="34" charset="0"/>
                <a:ea typeface="Calibri" panose="020F0502020204030204" pitchFamily="34" charset="0"/>
                <a:cs typeface="Times New Roman" panose="02020603050405020304" pitchFamily="18" charset="0"/>
              </a:rPr>
              <a:t> Group LLC, Ben Larson, and </a:t>
            </a:r>
            <a:r>
              <a:rPr lang="en-US" sz="800" dirty="0" err="1">
                <a:effectLst/>
                <a:latin typeface="Verdana" panose="020B0604030504040204" pitchFamily="34" charset="0"/>
                <a:ea typeface="Calibri" panose="020F0502020204030204" pitchFamily="34" charset="0"/>
                <a:cs typeface="Times New Roman" panose="02020603050405020304" pitchFamily="18" charset="0"/>
              </a:rPr>
              <a:t>Ecotope</a:t>
            </a:r>
            <a:r>
              <a:rPr lang="en-US" sz="800" dirty="0">
                <a:effectLst/>
                <a:latin typeface="Verdana" panose="020B0604030504040204" pitchFamily="34" charset="0"/>
                <a:ea typeface="Calibri" panose="020F0502020204030204" pitchFamily="34" charset="0"/>
                <a:cs typeface="Times New Roman" panose="02020603050405020304" pitchFamily="18" charset="0"/>
              </a:rPr>
              <a:t>, Inc in “The HPWH Handbook: Optimum Installation Practices and Answers to Lingering Research Questions”</a:t>
            </a:r>
          </a:p>
        </p:txBody>
      </p:sp>
      <p:grpSp>
        <p:nvGrpSpPr>
          <p:cNvPr id="8" name="Group 7">
            <a:extLst>
              <a:ext uri="{FF2B5EF4-FFF2-40B4-BE49-F238E27FC236}">
                <a16:creationId xmlns:a16="http://schemas.microsoft.com/office/drawing/2014/main" id="{71BBC554-908E-0147-AF82-97FAB400AC63}"/>
              </a:ext>
            </a:extLst>
          </p:cNvPr>
          <p:cNvGrpSpPr/>
          <p:nvPr/>
        </p:nvGrpSpPr>
        <p:grpSpPr>
          <a:xfrm>
            <a:off x="10394921" y="2232716"/>
            <a:ext cx="1870984" cy="2392567"/>
            <a:chOff x="5074683" y="3138682"/>
            <a:chExt cx="1870984" cy="2392567"/>
          </a:xfrm>
        </p:grpSpPr>
        <p:grpSp>
          <p:nvGrpSpPr>
            <p:cNvPr id="10" name="Group 9">
              <a:extLst>
                <a:ext uri="{FF2B5EF4-FFF2-40B4-BE49-F238E27FC236}">
                  <a16:creationId xmlns:a16="http://schemas.microsoft.com/office/drawing/2014/main" id="{EB5ED472-F8CE-BE42-314E-87F8BA424FD6}"/>
                </a:ext>
              </a:extLst>
            </p:cNvPr>
            <p:cNvGrpSpPr/>
            <p:nvPr/>
          </p:nvGrpSpPr>
          <p:grpSpPr>
            <a:xfrm>
              <a:off x="5086510" y="3138682"/>
              <a:ext cx="1609725" cy="230832"/>
              <a:chOff x="5886450" y="5047135"/>
              <a:chExt cx="1609725" cy="230832"/>
            </a:xfrm>
          </p:grpSpPr>
          <p:sp>
            <p:nvSpPr>
              <p:cNvPr id="36" name="Oval 35">
                <a:extLst>
                  <a:ext uri="{FF2B5EF4-FFF2-40B4-BE49-F238E27FC236}">
                    <a16:creationId xmlns:a16="http://schemas.microsoft.com/office/drawing/2014/main" id="{7E0DF114-9991-63D6-8E6C-0C54F16E4491}"/>
                  </a:ext>
                </a:extLst>
              </p:cNvPr>
              <p:cNvSpPr/>
              <p:nvPr/>
            </p:nvSpPr>
            <p:spPr>
              <a:xfrm>
                <a:off x="5886450" y="5109328"/>
                <a:ext cx="123826" cy="110372"/>
              </a:xfrm>
              <a:prstGeom prst="ellipse">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7" name="TextBox 36">
                <a:extLst>
                  <a:ext uri="{FF2B5EF4-FFF2-40B4-BE49-F238E27FC236}">
                    <a16:creationId xmlns:a16="http://schemas.microsoft.com/office/drawing/2014/main" id="{066837FF-F884-AEB6-C815-AD0C7D69A5B5}"/>
                  </a:ext>
                </a:extLst>
              </p:cNvPr>
              <p:cNvSpPr txBox="1"/>
              <p:nvPr/>
            </p:nvSpPr>
            <p:spPr>
              <a:xfrm>
                <a:off x="5983642" y="5047135"/>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Interior Exhaust-only</a:t>
                </a:r>
              </a:p>
            </p:txBody>
          </p:sp>
        </p:grpSp>
        <p:sp>
          <p:nvSpPr>
            <p:cNvPr id="12" name="Oval 11">
              <a:extLst>
                <a:ext uri="{FF2B5EF4-FFF2-40B4-BE49-F238E27FC236}">
                  <a16:creationId xmlns:a16="http://schemas.microsoft.com/office/drawing/2014/main" id="{AA368790-0BDE-A9EB-44D0-FCA286B12F88}"/>
                </a:ext>
              </a:extLst>
            </p:cNvPr>
            <p:cNvSpPr/>
            <p:nvPr/>
          </p:nvSpPr>
          <p:spPr>
            <a:xfrm>
              <a:off x="5088453" y="3648776"/>
              <a:ext cx="123826" cy="110372"/>
            </a:xfrm>
            <a:prstGeom prst="ellipse">
              <a:avLst/>
            </a:prstGeom>
            <a:solidFill>
              <a:srgbClr val="00B05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TextBox 13">
              <a:extLst>
                <a:ext uri="{FF2B5EF4-FFF2-40B4-BE49-F238E27FC236}">
                  <a16:creationId xmlns:a16="http://schemas.microsoft.com/office/drawing/2014/main" id="{79E4A376-3B51-AEB7-20F6-3CCC8B789213}"/>
                </a:ext>
              </a:extLst>
            </p:cNvPr>
            <p:cNvSpPr txBox="1"/>
            <p:nvPr/>
          </p:nvSpPr>
          <p:spPr>
            <a:xfrm>
              <a:off x="5183702" y="3590576"/>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Interior Dual Ducting</a:t>
              </a:r>
            </a:p>
          </p:txBody>
        </p:sp>
        <p:grpSp>
          <p:nvGrpSpPr>
            <p:cNvPr id="15" name="Group 14">
              <a:extLst>
                <a:ext uri="{FF2B5EF4-FFF2-40B4-BE49-F238E27FC236}">
                  <a16:creationId xmlns:a16="http://schemas.microsoft.com/office/drawing/2014/main" id="{C9378515-3BED-1752-B91F-C9B22936698D}"/>
                </a:ext>
              </a:extLst>
            </p:cNvPr>
            <p:cNvGrpSpPr/>
            <p:nvPr/>
          </p:nvGrpSpPr>
          <p:grpSpPr>
            <a:xfrm>
              <a:off x="5083690" y="3369514"/>
              <a:ext cx="1612546" cy="230832"/>
              <a:chOff x="8706204" y="3916449"/>
              <a:chExt cx="1612546" cy="230832"/>
            </a:xfrm>
          </p:grpSpPr>
          <p:sp>
            <p:nvSpPr>
              <p:cNvPr id="34" name="Oval 33">
                <a:extLst>
                  <a:ext uri="{FF2B5EF4-FFF2-40B4-BE49-F238E27FC236}">
                    <a16:creationId xmlns:a16="http://schemas.microsoft.com/office/drawing/2014/main" id="{A7249B4F-8A62-BCB3-2397-4ECE7974373B}"/>
                  </a:ext>
                </a:extLst>
              </p:cNvPr>
              <p:cNvSpPr/>
              <p:nvPr/>
            </p:nvSpPr>
            <p:spPr>
              <a:xfrm>
                <a:off x="8706204" y="3971082"/>
                <a:ext cx="123826" cy="110372"/>
              </a:xfrm>
              <a:prstGeom prst="ellipse">
                <a:avLst/>
              </a:prstGeom>
              <a:solidFill>
                <a:srgbClr val="FF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5" name="TextBox 34">
                <a:extLst>
                  <a:ext uri="{FF2B5EF4-FFF2-40B4-BE49-F238E27FC236}">
                    <a16:creationId xmlns:a16="http://schemas.microsoft.com/office/drawing/2014/main" id="{0FE2C195-2D05-DA7D-0DB0-4CA46E38C7B4}"/>
                  </a:ext>
                </a:extLst>
              </p:cNvPr>
              <p:cNvSpPr txBox="1"/>
              <p:nvPr/>
            </p:nvSpPr>
            <p:spPr>
              <a:xfrm>
                <a:off x="8806217" y="3916449"/>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Interior – No Ducting</a:t>
                </a:r>
              </a:p>
            </p:txBody>
          </p:sp>
        </p:grpSp>
        <p:grpSp>
          <p:nvGrpSpPr>
            <p:cNvPr id="16" name="Group 15">
              <a:extLst>
                <a:ext uri="{FF2B5EF4-FFF2-40B4-BE49-F238E27FC236}">
                  <a16:creationId xmlns:a16="http://schemas.microsoft.com/office/drawing/2014/main" id="{B0333E6C-31ED-584C-EB12-0255462B2231}"/>
                </a:ext>
              </a:extLst>
            </p:cNvPr>
            <p:cNvGrpSpPr/>
            <p:nvPr/>
          </p:nvGrpSpPr>
          <p:grpSpPr>
            <a:xfrm>
              <a:off x="5095120" y="3933684"/>
              <a:ext cx="1841022" cy="230832"/>
              <a:chOff x="5066545" y="3625996"/>
              <a:chExt cx="1841022" cy="230832"/>
            </a:xfrm>
          </p:grpSpPr>
          <p:sp>
            <p:nvSpPr>
              <p:cNvPr id="32" name="TextBox 31">
                <a:extLst>
                  <a:ext uri="{FF2B5EF4-FFF2-40B4-BE49-F238E27FC236}">
                    <a16:creationId xmlns:a16="http://schemas.microsoft.com/office/drawing/2014/main" id="{17D24282-1C0D-D10B-6B4B-1CEC27F14DF2}"/>
                  </a:ext>
                </a:extLst>
              </p:cNvPr>
              <p:cNvSpPr txBox="1"/>
              <p:nvPr/>
            </p:nvSpPr>
            <p:spPr>
              <a:xfrm>
                <a:off x="5155127" y="3625996"/>
                <a:ext cx="1752440"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Basement Exhaust-only</a:t>
                </a:r>
              </a:p>
            </p:txBody>
          </p:sp>
          <p:sp>
            <p:nvSpPr>
              <p:cNvPr id="33" name="Rectangle 32">
                <a:extLst>
                  <a:ext uri="{FF2B5EF4-FFF2-40B4-BE49-F238E27FC236}">
                    <a16:creationId xmlns:a16="http://schemas.microsoft.com/office/drawing/2014/main" id="{F3A4E2D0-EA02-DD53-AC51-FD98F047DE31}"/>
                  </a:ext>
                </a:extLst>
              </p:cNvPr>
              <p:cNvSpPr/>
              <p:nvPr/>
            </p:nvSpPr>
            <p:spPr>
              <a:xfrm>
                <a:off x="5066545" y="3678798"/>
                <a:ext cx="100012" cy="101033"/>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C3993D6-A05E-ACC8-D3BB-47902A5F6108}"/>
                </a:ext>
              </a:extLst>
            </p:cNvPr>
            <p:cNvGrpSpPr/>
            <p:nvPr/>
          </p:nvGrpSpPr>
          <p:grpSpPr>
            <a:xfrm>
              <a:off x="5074683" y="4789121"/>
              <a:ext cx="1640602" cy="230832"/>
              <a:chOff x="5046108" y="4481433"/>
              <a:chExt cx="1640602" cy="230832"/>
            </a:xfrm>
          </p:grpSpPr>
          <p:sp>
            <p:nvSpPr>
              <p:cNvPr id="30" name="TextBox 29">
                <a:extLst>
                  <a:ext uri="{FF2B5EF4-FFF2-40B4-BE49-F238E27FC236}">
                    <a16:creationId xmlns:a16="http://schemas.microsoft.com/office/drawing/2014/main" id="{CECF12B5-2DC9-401D-C3CC-F4C3B0325A58}"/>
                  </a:ext>
                </a:extLst>
              </p:cNvPr>
              <p:cNvSpPr txBox="1"/>
              <p:nvPr/>
            </p:nvSpPr>
            <p:spPr>
              <a:xfrm>
                <a:off x="5174177" y="4481433"/>
                <a:ext cx="1512533"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Garage Exhaust-only</a:t>
                </a:r>
              </a:p>
            </p:txBody>
          </p:sp>
          <p:sp>
            <p:nvSpPr>
              <p:cNvPr id="31" name="Isosceles Triangle 30">
                <a:extLst>
                  <a:ext uri="{FF2B5EF4-FFF2-40B4-BE49-F238E27FC236}">
                    <a16:creationId xmlns:a16="http://schemas.microsoft.com/office/drawing/2014/main" id="{DA2B3E5B-DCB1-BA1C-0562-3A4324130FAD}"/>
                  </a:ext>
                </a:extLst>
              </p:cNvPr>
              <p:cNvSpPr/>
              <p:nvPr/>
            </p:nvSpPr>
            <p:spPr>
              <a:xfrm>
                <a:off x="5046108" y="4537196"/>
                <a:ext cx="127159" cy="100256"/>
              </a:xfrm>
              <a:prstGeom prst="triangl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4486FBC-8728-EADA-6A93-1E763EAA347D}"/>
                </a:ext>
              </a:extLst>
            </p:cNvPr>
            <p:cNvGrpSpPr/>
            <p:nvPr/>
          </p:nvGrpSpPr>
          <p:grpSpPr>
            <a:xfrm>
              <a:off x="5098217" y="4184218"/>
              <a:ext cx="1837925" cy="230832"/>
              <a:chOff x="5069642" y="3876530"/>
              <a:chExt cx="1837925" cy="230832"/>
            </a:xfrm>
          </p:grpSpPr>
          <p:sp>
            <p:nvSpPr>
              <p:cNvPr id="28" name="Rectangle 27">
                <a:extLst>
                  <a:ext uri="{FF2B5EF4-FFF2-40B4-BE49-F238E27FC236}">
                    <a16:creationId xmlns:a16="http://schemas.microsoft.com/office/drawing/2014/main" id="{CE8B9836-B191-C5EE-703B-6AC4F51A18BF}"/>
                  </a:ext>
                </a:extLst>
              </p:cNvPr>
              <p:cNvSpPr/>
              <p:nvPr/>
            </p:nvSpPr>
            <p:spPr>
              <a:xfrm>
                <a:off x="5069642" y="3936338"/>
                <a:ext cx="100012" cy="10103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DCCBD8B-E56B-6F11-9CE5-92A24D8C399B}"/>
                  </a:ext>
                </a:extLst>
              </p:cNvPr>
              <p:cNvSpPr txBox="1"/>
              <p:nvPr/>
            </p:nvSpPr>
            <p:spPr>
              <a:xfrm>
                <a:off x="5155127" y="3876530"/>
                <a:ext cx="1752440"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rPr>
                  <a:t>Basement – No Ducting</a:t>
                </a:r>
              </a:p>
            </p:txBody>
          </p:sp>
        </p:grpSp>
        <p:grpSp>
          <p:nvGrpSpPr>
            <p:cNvPr id="19" name="Group 18">
              <a:extLst>
                <a:ext uri="{FF2B5EF4-FFF2-40B4-BE49-F238E27FC236}">
                  <a16:creationId xmlns:a16="http://schemas.microsoft.com/office/drawing/2014/main" id="{5BF32322-07E6-2ADA-BD9B-45DA08BB7BF4}"/>
                </a:ext>
              </a:extLst>
            </p:cNvPr>
            <p:cNvGrpSpPr/>
            <p:nvPr/>
          </p:nvGrpSpPr>
          <p:grpSpPr>
            <a:xfrm>
              <a:off x="5104645" y="4430688"/>
              <a:ext cx="1841022" cy="230832"/>
              <a:chOff x="5076070" y="4123000"/>
              <a:chExt cx="1841022" cy="230832"/>
            </a:xfrm>
          </p:grpSpPr>
          <p:sp>
            <p:nvSpPr>
              <p:cNvPr id="26" name="Rectangle 25">
                <a:extLst>
                  <a:ext uri="{FF2B5EF4-FFF2-40B4-BE49-F238E27FC236}">
                    <a16:creationId xmlns:a16="http://schemas.microsoft.com/office/drawing/2014/main" id="{EBE47150-4922-3440-5B2C-528FCF23419A}"/>
                  </a:ext>
                </a:extLst>
              </p:cNvPr>
              <p:cNvSpPr/>
              <p:nvPr/>
            </p:nvSpPr>
            <p:spPr>
              <a:xfrm>
                <a:off x="5076070" y="4184503"/>
                <a:ext cx="100012" cy="101033"/>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999DE10-3E82-833B-44A9-15EE337661E1}"/>
                  </a:ext>
                </a:extLst>
              </p:cNvPr>
              <p:cNvSpPr txBox="1"/>
              <p:nvPr/>
            </p:nvSpPr>
            <p:spPr>
              <a:xfrm>
                <a:off x="5164652" y="4123000"/>
                <a:ext cx="1752440"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Basement Dual Ducting</a:t>
                </a:r>
              </a:p>
            </p:txBody>
          </p:sp>
        </p:grpSp>
        <p:grpSp>
          <p:nvGrpSpPr>
            <p:cNvPr id="20" name="Group 19">
              <a:extLst>
                <a:ext uri="{FF2B5EF4-FFF2-40B4-BE49-F238E27FC236}">
                  <a16:creationId xmlns:a16="http://schemas.microsoft.com/office/drawing/2014/main" id="{4F170F0B-3F07-88BF-6A50-DAB773AFEBCB}"/>
                </a:ext>
              </a:extLst>
            </p:cNvPr>
            <p:cNvGrpSpPr/>
            <p:nvPr/>
          </p:nvGrpSpPr>
          <p:grpSpPr>
            <a:xfrm>
              <a:off x="5081546" y="5042160"/>
              <a:ext cx="1632829" cy="230832"/>
              <a:chOff x="5052971" y="4734472"/>
              <a:chExt cx="1632829" cy="230832"/>
            </a:xfrm>
          </p:grpSpPr>
          <p:sp>
            <p:nvSpPr>
              <p:cNvPr id="24" name="TextBox 23">
                <a:extLst>
                  <a:ext uri="{FF2B5EF4-FFF2-40B4-BE49-F238E27FC236}">
                    <a16:creationId xmlns:a16="http://schemas.microsoft.com/office/drawing/2014/main" id="{1DA46121-1582-773D-00BC-744ED75C5E0F}"/>
                  </a:ext>
                </a:extLst>
              </p:cNvPr>
              <p:cNvSpPr txBox="1"/>
              <p:nvPr/>
            </p:nvSpPr>
            <p:spPr>
              <a:xfrm>
                <a:off x="5173267" y="4734472"/>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Garage – No Ducting</a:t>
                </a:r>
              </a:p>
            </p:txBody>
          </p:sp>
          <p:sp>
            <p:nvSpPr>
              <p:cNvPr id="25" name="Isosceles Triangle 24">
                <a:extLst>
                  <a:ext uri="{FF2B5EF4-FFF2-40B4-BE49-F238E27FC236}">
                    <a16:creationId xmlns:a16="http://schemas.microsoft.com/office/drawing/2014/main" id="{4CAB922B-3E66-806C-A289-54888FA8B49D}"/>
                  </a:ext>
                </a:extLst>
              </p:cNvPr>
              <p:cNvSpPr/>
              <p:nvPr/>
            </p:nvSpPr>
            <p:spPr>
              <a:xfrm>
                <a:off x="5052971" y="4793815"/>
                <a:ext cx="127159" cy="100256"/>
              </a:xfrm>
              <a:prstGeom prs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F78B2E2-0B5E-0DA4-B5A5-BD5FEDE1F441}"/>
                </a:ext>
              </a:extLst>
            </p:cNvPr>
            <p:cNvGrpSpPr/>
            <p:nvPr/>
          </p:nvGrpSpPr>
          <p:grpSpPr>
            <a:xfrm>
              <a:off x="5081546" y="5300417"/>
              <a:ext cx="1639692" cy="230832"/>
              <a:chOff x="5052971" y="4992729"/>
              <a:chExt cx="1639692" cy="230832"/>
            </a:xfrm>
          </p:grpSpPr>
          <p:sp>
            <p:nvSpPr>
              <p:cNvPr id="22" name="TextBox 21">
                <a:extLst>
                  <a:ext uri="{FF2B5EF4-FFF2-40B4-BE49-F238E27FC236}">
                    <a16:creationId xmlns:a16="http://schemas.microsoft.com/office/drawing/2014/main" id="{C35F8692-DC5C-4491-B1AF-4D22736E4E02}"/>
                  </a:ext>
                </a:extLst>
              </p:cNvPr>
              <p:cNvSpPr txBox="1"/>
              <p:nvPr/>
            </p:nvSpPr>
            <p:spPr>
              <a:xfrm>
                <a:off x="5180130" y="4992729"/>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Garage Dual Ducting</a:t>
                </a:r>
              </a:p>
            </p:txBody>
          </p:sp>
          <p:sp>
            <p:nvSpPr>
              <p:cNvPr id="23" name="Isosceles Triangle 22">
                <a:extLst>
                  <a:ext uri="{FF2B5EF4-FFF2-40B4-BE49-F238E27FC236}">
                    <a16:creationId xmlns:a16="http://schemas.microsoft.com/office/drawing/2014/main" id="{7295FCDF-FEE7-422F-593A-7FD68FB2D822}"/>
                  </a:ext>
                </a:extLst>
              </p:cNvPr>
              <p:cNvSpPr/>
              <p:nvPr/>
            </p:nvSpPr>
            <p:spPr>
              <a:xfrm>
                <a:off x="5052971" y="5039417"/>
                <a:ext cx="127159" cy="100256"/>
              </a:xfrm>
              <a:prstGeom prst="triangl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140F7A87-0466-4480-7074-56B42DD9EDDD}"/>
              </a:ext>
            </a:extLst>
          </p:cNvPr>
          <p:cNvSpPr txBox="1"/>
          <p:nvPr/>
        </p:nvSpPr>
        <p:spPr>
          <a:xfrm>
            <a:off x="209239" y="1000954"/>
            <a:ext cx="3053869" cy="3539430"/>
          </a:xfrm>
          <a:prstGeom prst="rect">
            <a:avLst/>
          </a:prstGeom>
          <a:noFill/>
        </p:spPr>
        <p:txBody>
          <a:bodyPr wrap="square" rtlCol="0">
            <a:spAutoFit/>
          </a:bodyPr>
          <a:lstStyle/>
          <a:p>
            <a:r>
              <a:rPr lang="en-US" sz="1400" dirty="0">
                <a:effectLst/>
                <a:latin typeface="Verdana" panose="020B0604030504040204" pitchFamily="34" charset="0"/>
                <a:ea typeface="MS PGothic" panose="020B0600070205080204" pitchFamily="34" charset="-128"/>
                <a:cs typeface="MS PGothic" panose="020B0600070205080204" pitchFamily="34" charset="-128"/>
              </a:rPr>
              <a:t>The graph shows the energy penalty of exhaust only ducting in cold climates. The cities in the study range from the warmest in Miami, Florida, to the coldest in Duluth, Minnesota. The vertical axis indicates the overall impact on a home's energy use, including the heating and cooling system using various tank locations and ducting strategies. Any marks above the 0 on the vertical axis indicate an overall increase in household energy use.</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267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17EC-4A9A-4CF7-A00E-C188934F9463}"/>
              </a:ext>
            </a:extLst>
          </p:cNvPr>
          <p:cNvSpPr>
            <a:spLocks noGrp="1"/>
          </p:cNvSpPr>
          <p:nvPr>
            <p:ph type="title"/>
          </p:nvPr>
        </p:nvSpPr>
        <p:spPr>
          <a:xfrm>
            <a:off x="609599" y="274638"/>
            <a:ext cx="10749699" cy="487362"/>
          </a:xfrm>
        </p:spPr>
        <p:txBody>
          <a:bodyPr>
            <a:normAutofit/>
          </a:bodyPr>
          <a:lstStyle/>
          <a:p>
            <a:r>
              <a:rPr lang="en-US" dirty="0"/>
              <a:t>Exhaust-Only Ducting Energy Savings Comparison (cont.)</a:t>
            </a:r>
          </a:p>
        </p:txBody>
      </p:sp>
      <p:grpSp>
        <p:nvGrpSpPr>
          <p:cNvPr id="51" name="Group 50">
            <a:extLst>
              <a:ext uri="{FF2B5EF4-FFF2-40B4-BE49-F238E27FC236}">
                <a16:creationId xmlns:a16="http://schemas.microsoft.com/office/drawing/2014/main" id="{77DD2E0D-2376-14D3-5A77-87AEF69EC9E8}"/>
              </a:ext>
            </a:extLst>
          </p:cNvPr>
          <p:cNvGrpSpPr/>
          <p:nvPr/>
        </p:nvGrpSpPr>
        <p:grpSpPr>
          <a:xfrm>
            <a:off x="6659857" y="863662"/>
            <a:ext cx="2769697" cy="5961885"/>
            <a:chOff x="1477731" y="911900"/>
            <a:chExt cx="2513244" cy="5795165"/>
          </a:xfrm>
        </p:grpSpPr>
        <p:pic>
          <p:nvPicPr>
            <p:cNvPr id="12" name="Picture 11">
              <a:extLst>
                <a:ext uri="{FF2B5EF4-FFF2-40B4-BE49-F238E27FC236}">
                  <a16:creationId xmlns:a16="http://schemas.microsoft.com/office/drawing/2014/main" id="{3BF1BA63-CABC-D00E-BF7F-7A7B4FB570F9}"/>
                </a:ext>
              </a:extLst>
            </p:cNvPr>
            <p:cNvPicPr>
              <a:picLocks noChangeAspect="1"/>
            </p:cNvPicPr>
            <p:nvPr/>
          </p:nvPicPr>
          <p:blipFill rotWithShape="1">
            <a:blip r:embed="rId3"/>
            <a:srcRect b="1666"/>
            <a:stretch/>
          </p:blipFill>
          <p:spPr>
            <a:xfrm>
              <a:off x="1477731" y="911900"/>
              <a:ext cx="2513244" cy="5795165"/>
            </a:xfrm>
            <a:prstGeom prst="rect">
              <a:avLst/>
            </a:prstGeom>
          </p:spPr>
        </p:pic>
        <p:sp>
          <p:nvSpPr>
            <p:cNvPr id="16" name="Oval 15">
              <a:extLst>
                <a:ext uri="{FF2B5EF4-FFF2-40B4-BE49-F238E27FC236}">
                  <a16:creationId xmlns:a16="http://schemas.microsoft.com/office/drawing/2014/main" id="{CB789239-DDEB-4E3B-A58E-8EC4FEF2797D}"/>
                </a:ext>
              </a:extLst>
            </p:cNvPr>
            <p:cNvSpPr/>
            <p:nvPr/>
          </p:nvSpPr>
          <p:spPr>
            <a:xfrm>
              <a:off x="2895600" y="3254098"/>
              <a:ext cx="257175" cy="26241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7" name="Oval 6">
              <a:extLst>
                <a:ext uri="{FF2B5EF4-FFF2-40B4-BE49-F238E27FC236}">
                  <a16:creationId xmlns:a16="http://schemas.microsoft.com/office/drawing/2014/main" id="{FEA30640-B236-C124-E5F9-EEB8000437E8}"/>
                </a:ext>
              </a:extLst>
            </p:cNvPr>
            <p:cNvSpPr/>
            <p:nvPr/>
          </p:nvSpPr>
          <p:spPr>
            <a:xfrm>
              <a:off x="3628581" y="1226337"/>
              <a:ext cx="257175" cy="26241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grpSp>
      <p:grpSp>
        <p:nvGrpSpPr>
          <p:cNvPr id="52" name="Group 51">
            <a:extLst>
              <a:ext uri="{FF2B5EF4-FFF2-40B4-BE49-F238E27FC236}">
                <a16:creationId xmlns:a16="http://schemas.microsoft.com/office/drawing/2014/main" id="{9E91E8D0-6E53-D144-0E7B-5BCF6AC42071}"/>
              </a:ext>
            </a:extLst>
          </p:cNvPr>
          <p:cNvGrpSpPr/>
          <p:nvPr/>
        </p:nvGrpSpPr>
        <p:grpSpPr>
          <a:xfrm>
            <a:off x="9685134" y="2372955"/>
            <a:ext cx="1870984" cy="2392567"/>
            <a:chOff x="5074683" y="3138682"/>
            <a:chExt cx="1870984" cy="2392567"/>
          </a:xfrm>
        </p:grpSpPr>
        <p:grpSp>
          <p:nvGrpSpPr>
            <p:cNvPr id="28" name="Group 27">
              <a:extLst>
                <a:ext uri="{FF2B5EF4-FFF2-40B4-BE49-F238E27FC236}">
                  <a16:creationId xmlns:a16="http://schemas.microsoft.com/office/drawing/2014/main" id="{436B40EA-EADA-D3B4-937E-54B56E291CA6}"/>
                </a:ext>
              </a:extLst>
            </p:cNvPr>
            <p:cNvGrpSpPr/>
            <p:nvPr/>
          </p:nvGrpSpPr>
          <p:grpSpPr>
            <a:xfrm>
              <a:off x="5086510" y="3138682"/>
              <a:ext cx="1609725" cy="230832"/>
              <a:chOff x="5886450" y="5047135"/>
              <a:chExt cx="1609725" cy="230832"/>
            </a:xfrm>
          </p:grpSpPr>
          <p:sp>
            <p:nvSpPr>
              <p:cNvPr id="13" name="Oval 12">
                <a:extLst>
                  <a:ext uri="{FF2B5EF4-FFF2-40B4-BE49-F238E27FC236}">
                    <a16:creationId xmlns:a16="http://schemas.microsoft.com/office/drawing/2014/main" id="{37781D9D-E56C-5469-B2C7-644BF2E3D0D5}"/>
                  </a:ext>
                </a:extLst>
              </p:cNvPr>
              <p:cNvSpPr/>
              <p:nvPr/>
            </p:nvSpPr>
            <p:spPr>
              <a:xfrm>
                <a:off x="5886450" y="5109328"/>
                <a:ext cx="123826" cy="110372"/>
              </a:xfrm>
              <a:prstGeom prst="ellipse">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TextBox 16">
                <a:extLst>
                  <a:ext uri="{FF2B5EF4-FFF2-40B4-BE49-F238E27FC236}">
                    <a16:creationId xmlns:a16="http://schemas.microsoft.com/office/drawing/2014/main" id="{44241608-2DF3-E259-01DC-ADBD48CA8893}"/>
                  </a:ext>
                </a:extLst>
              </p:cNvPr>
              <p:cNvSpPr txBox="1"/>
              <p:nvPr/>
            </p:nvSpPr>
            <p:spPr>
              <a:xfrm>
                <a:off x="5983642" y="5047135"/>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Interior Exhaust-only</a:t>
                </a:r>
              </a:p>
            </p:txBody>
          </p:sp>
        </p:grpSp>
        <p:sp>
          <p:nvSpPr>
            <p:cNvPr id="20" name="Oval 19">
              <a:extLst>
                <a:ext uri="{FF2B5EF4-FFF2-40B4-BE49-F238E27FC236}">
                  <a16:creationId xmlns:a16="http://schemas.microsoft.com/office/drawing/2014/main" id="{7439ADD6-F126-BF54-E405-8349FBEA1BF6}"/>
                </a:ext>
              </a:extLst>
            </p:cNvPr>
            <p:cNvSpPr/>
            <p:nvPr/>
          </p:nvSpPr>
          <p:spPr>
            <a:xfrm>
              <a:off x="5088453" y="3648776"/>
              <a:ext cx="123826" cy="110372"/>
            </a:xfrm>
            <a:prstGeom prst="ellipse">
              <a:avLst/>
            </a:prstGeom>
            <a:solidFill>
              <a:srgbClr val="00B05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5" name="TextBox 24">
              <a:extLst>
                <a:ext uri="{FF2B5EF4-FFF2-40B4-BE49-F238E27FC236}">
                  <a16:creationId xmlns:a16="http://schemas.microsoft.com/office/drawing/2014/main" id="{AE85C0A0-4807-A317-0D5B-1B30FB1AB62E}"/>
                </a:ext>
              </a:extLst>
            </p:cNvPr>
            <p:cNvSpPr txBox="1"/>
            <p:nvPr/>
          </p:nvSpPr>
          <p:spPr>
            <a:xfrm>
              <a:off x="5183702" y="3590576"/>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Interior Dual Ducting</a:t>
              </a:r>
            </a:p>
          </p:txBody>
        </p:sp>
        <p:grpSp>
          <p:nvGrpSpPr>
            <p:cNvPr id="29" name="Group 28">
              <a:extLst>
                <a:ext uri="{FF2B5EF4-FFF2-40B4-BE49-F238E27FC236}">
                  <a16:creationId xmlns:a16="http://schemas.microsoft.com/office/drawing/2014/main" id="{CF292CC6-2418-747B-A574-D09243E28FE4}"/>
                </a:ext>
              </a:extLst>
            </p:cNvPr>
            <p:cNvGrpSpPr/>
            <p:nvPr/>
          </p:nvGrpSpPr>
          <p:grpSpPr>
            <a:xfrm>
              <a:off x="5083690" y="3369514"/>
              <a:ext cx="1612546" cy="230832"/>
              <a:chOff x="8706204" y="3916449"/>
              <a:chExt cx="1612546" cy="230832"/>
            </a:xfrm>
          </p:grpSpPr>
          <p:sp>
            <p:nvSpPr>
              <p:cNvPr id="18" name="Oval 17">
                <a:extLst>
                  <a:ext uri="{FF2B5EF4-FFF2-40B4-BE49-F238E27FC236}">
                    <a16:creationId xmlns:a16="http://schemas.microsoft.com/office/drawing/2014/main" id="{169E47AE-5DA9-1247-8F69-BC4E3245452D}"/>
                  </a:ext>
                </a:extLst>
              </p:cNvPr>
              <p:cNvSpPr/>
              <p:nvPr/>
            </p:nvSpPr>
            <p:spPr>
              <a:xfrm>
                <a:off x="8706204" y="3971082"/>
                <a:ext cx="123826" cy="110372"/>
              </a:xfrm>
              <a:prstGeom prst="ellipse">
                <a:avLst/>
              </a:prstGeom>
              <a:solidFill>
                <a:srgbClr val="FF000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7" name="TextBox 26">
                <a:extLst>
                  <a:ext uri="{FF2B5EF4-FFF2-40B4-BE49-F238E27FC236}">
                    <a16:creationId xmlns:a16="http://schemas.microsoft.com/office/drawing/2014/main" id="{E0A29E7F-4F98-8F5D-986C-031DE616F70C}"/>
                  </a:ext>
                </a:extLst>
              </p:cNvPr>
              <p:cNvSpPr txBox="1"/>
              <p:nvPr/>
            </p:nvSpPr>
            <p:spPr>
              <a:xfrm>
                <a:off x="8806217" y="3916449"/>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Interior – No Ducting</a:t>
                </a:r>
              </a:p>
            </p:txBody>
          </p:sp>
        </p:grpSp>
        <p:grpSp>
          <p:nvGrpSpPr>
            <p:cNvPr id="50" name="Group 49">
              <a:extLst>
                <a:ext uri="{FF2B5EF4-FFF2-40B4-BE49-F238E27FC236}">
                  <a16:creationId xmlns:a16="http://schemas.microsoft.com/office/drawing/2014/main" id="{38777170-F734-2A3F-C086-1C5FE145D3F5}"/>
                </a:ext>
              </a:extLst>
            </p:cNvPr>
            <p:cNvGrpSpPr/>
            <p:nvPr/>
          </p:nvGrpSpPr>
          <p:grpSpPr>
            <a:xfrm>
              <a:off x="5095120" y="3933684"/>
              <a:ext cx="1841022" cy="230832"/>
              <a:chOff x="5066545" y="3625996"/>
              <a:chExt cx="1841022" cy="230832"/>
            </a:xfrm>
          </p:grpSpPr>
          <p:sp>
            <p:nvSpPr>
              <p:cNvPr id="23" name="TextBox 22">
                <a:extLst>
                  <a:ext uri="{FF2B5EF4-FFF2-40B4-BE49-F238E27FC236}">
                    <a16:creationId xmlns:a16="http://schemas.microsoft.com/office/drawing/2014/main" id="{C98B96F7-98C0-E762-22CC-EFD58AD833E0}"/>
                  </a:ext>
                </a:extLst>
              </p:cNvPr>
              <p:cNvSpPr txBox="1"/>
              <p:nvPr/>
            </p:nvSpPr>
            <p:spPr>
              <a:xfrm>
                <a:off x="5155127" y="3625996"/>
                <a:ext cx="1752440"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Basement Exhaust-only</a:t>
                </a:r>
              </a:p>
            </p:txBody>
          </p:sp>
          <p:sp>
            <p:nvSpPr>
              <p:cNvPr id="31" name="Rectangle 30">
                <a:extLst>
                  <a:ext uri="{FF2B5EF4-FFF2-40B4-BE49-F238E27FC236}">
                    <a16:creationId xmlns:a16="http://schemas.microsoft.com/office/drawing/2014/main" id="{BE6CC85F-52D8-B45D-6938-E68D52892D7E}"/>
                  </a:ext>
                </a:extLst>
              </p:cNvPr>
              <p:cNvSpPr/>
              <p:nvPr/>
            </p:nvSpPr>
            <p:spPr>
              <a:xfrm>
                <a:off x="5066545" y="3678798"/>
                <a:ext cx="100012" cy="101033"/>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8EB6658B-7BB2-6F02-773E-07879D513298}"/>
                </a:ext>
              </a:extLst>
            </p:cNvPr>
            <p:cNvGrpSpPr/>
            <p:nvPr/>
          </p:nvGrpSpPr>
          <p:grpSpPr>
            <a:xfrm>
              <a:off x="5074683" y="4789121"/>
              <a:ext cx="1640602" cy="230832"/>
              <a:chOff x="5046108" y="4481433"/>
              <a:chExt cx="1640602" cy="230832"/>
            </a:xfrm>
          </p:grpSpPr>
          <p:sp>
            <p:nvSpPr>
              <p:cNvPr id="21" name="TextBox 20">
                <a:extLst>
                  <a:ext uri="{FF2B5EF4-FFF2-40B4-BE49-F238E27FC236}">
                    <a16:creationId xmlns:a16="http://schemas.microsoft.com/office/drawing/2014/main" id="{C741F0E6-6D4A-CD93-3022-9C3A0E68908D}"/>
                  </a:ext>
                </a:extLst>
              </p:cNvPr>
              <p:cNvSpPr txBox="1"/>
              <p:nvPr/>
            </p:nvSpPr>
            <p:spPr>
              <a:xfrm>
                <a:off x="5174177" y="4481433"/>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Garage Exhaust-only</a:t>
                </a:r>
              </a:p>
            </p:txBody>
          </p:sp>
          <p:sp>
            <p:nvSpPr>
              <p:cNvPr id="34" name="Isosceles Triangle 33">
                <a:extLst>
                  <a:ext uri="{FF2B5EF4-FFF2-40B4-BE49-F238E27FC236}">
                    <a16:creationId xmlns:a16="http://schemas.microsoft.com/office/drawing/2014/main" id="{C4278FEF-6917-3739-6A43-F8C0D8AA96E9}"/>
                  </a:ext>
                </a:extLst>
              </p:cNvPr>
              <p:cNvSpPr/>
              <p:nvPr/>
            </p:nvSpPr>
            <p:spPr>
              <a:xfrm>
                <a:off x="5046108" y="4537196"/>
                <a:ext cx="127159" cy="100256"/>
              </a:xfrm>
              <a:prstGeom prst="triangl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5AB5DD78-0A35-C0B2-49C8-C1F47A8F2F06}"/>
                </a:ext>
              </a:extLst>
            </p:cNvPr>
            <p:cNvGrpSpPr/>
            <p:nvPr/>
          </p:nvGrpSpPr>
          <p:grpSpPr>
            <a:xfrm>
              <a:off x="5098217" y="4184218"/>
              <a:ext cx="1837925" cy="230832"/>
              <a:chOff x="5069642" y="3876530"/>
              <a:chExt cx="1837925" cy="230832"/>
            </a:xfrm>
          </p:grpSpPr>
          <p:sp>
            <p:nvSpPr>
              <p:cNvPr id="32" name="Rectangle 31">
                <a:extLst>
                  <a:ext uri="{FF2B5EF4-FFF2-40B4-BE49-F238E27FC236}">
                    <a16:creationId xmlns:a16="http://schemas.microsoft.com/office/drawing/2014/main" id="{6439D71C-41B3-CB15-A9D5-7533EE62022F}"/>
                  </a:ext>
                </a:extLst>
              </p:cNvPr>
              <p:cNvSpPr/>
              <p:nvPr/>
            </p:nvSpPr>
            <p:spPr>
              <a:xfrm>
                <a:off x="5069642" y="3936338"/>
                <a:ext cx="100012" cy="10103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390C9599-E533-AF79-277C-56890BFA9403}"/>
                  </a:ext>
                </a:extLst>
              </p:cNvPr>
              <p:cNvSpPr txBox="1"/>
              <p:nvPr/>
            </p:nvSpPr>
            <p:spPr>
              <a:xfrm>
                <a:off x="5155127" y="3876530"/>
                <a:ext cx="1752440"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Basement – No Ducting</a:t>
                </a:r>
              </a:p>
            </p:txBody>
          </p:sp>
        </p:grpSp>
        <p:grpSp>
          <p:nvGrpSpPr>
            <p:cNvPr id="48" name="Group 47">
              <a:extLst>
                <a:ext uri="{FF2B5EF4-FFF2-40B4-BE49-F238E27FC236}">
                  <a16:creationId xmlns:a16="http://schemas.microsoft.com/office/drawing/2014/main" id="{6452ECEC-FE8F-A802-2853-505B37AA9471}"/>
                </a:ext>
              </a:extLst>
            </p:cNvPr>
            <p:cNvGrpSpPr/>
            <p:nvPr/>
          </p:nvGrpSpPr>
          <p:grpSpPr>
            <a:xfrm>
              <a:off x="5104645" y="4430688"/>
              <a:ext cx="1841022" cy="230832"/>
              <a:chOff x="5076070" y="4123000"/>
              <a:chExt cx="1841022" cy="230832"/>
            </a:xfrm>
          </p:grpSpPr>
          <p:sp>
            <p:nvSpPr>
              <p:cNvPr id="39" name="Rectangle 38">
                <a:extLst>
                  <a:ext uri="{FF2B5EF4-FFF2-40B4-BE49-F238E27FC236}">
                    <a16:creationId xmlns:a16="http://schemas.microsoft.com/office/drawing/2014/main" id="{0EE9028F-9897-8457-6FE5-BD3949EAED96}"/>
                  </a:ext>
                </a:extLst>
              </p:cNvPr>
              <p:cNvSpPr/>
              <p:nvPr/>
            </p:nvSpPr>
            <p:spPr>
              <a:xfrm>
                <a:off x="5076070" y="4184503"/>
                <a:ext cx="100012" cy="101033"/>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005C4E2-05BE-979D-9D30-7926257E4BC7}"/>
                  </a:ext>
                </a:extLst>
              </p:cNvPr>
              <p:cNvSpPr txBox="1"/>
              <p:nvPr/>
            </p:nvSpPr>
            <p:spPr>
              <a:xfrm>
                <a:off x="5164652" y="4123000"/>
                <a:ext cx="1752440"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Basement Dual Ducting</a:t>
                </a:r>
              </a:p>
            </p:txBody>
          </p:sp>
        </p:grpSp>
        <p:grpSp>
          <p:nvGrpSpPr>
            <p:cNvPr id="46" name="Group 45">
              <a:extLst>
                <a:ext uri="{FF2B5EF4-FFF2-40B4-BE49-F238E27FC236}">
                  <a16:creationId xmlns:a16="http://schemas.microsoft.com/office/drawing/2014/main" id="{6C057946-D267-6A9D-7FAB-47C3F4A294AE}"/>
                </a:ext>
              </a:extLst>
            </p:cNvPr>
            <p:cNvGrpSpPr/>
            <p:nvPr/>
          </p:nvGrpSpPr>
          <p:grpSpPr>
            <a:xfrm>
              <a:off x="5081546" y="5042160"/>
              <a:ext cx="1632829" cy="230832"/>
              <a:chOff x="5052971" y="4734472"/>
              <a:chExt cx="1632829" cy="230832"/>
            </a:xfrm>
          </p:grpSpPr>
          <p:sp>
            <p:nvSpPr>
              <p:cNvPr id="36" name="TextBox 35">
                <a:extLst>
                  <a:ext uri="{FF2B5EF4-FFF2-40B4-BE49-F238E27FC236}">
                    <a16:creationId xmlns:a16="http://schemas.microsoft.com/office/drawing/2014/main" id="{519CD397-7232-750C-7AC9-8911358DE19F}"/>
                  </a:ext>
                </a:extLst>
              </p:cNvPr>
              <p:cNvSpPr txBox="1"/>
              <p:nvPr/>
            </p:nvSpPr>
            <p:spPr>
              <a:xfrm>
                <a:off x="5173267" y="4734472"/>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Garage – No Ducting</a:t>
                </a:r>
              </a:p>
            </p:txBody>
          </p:sp>
          <p:sp>
            <p:nvSpPr>
              <p:cNvPr id="43" name="Isosceles Triangle 42">
                <a:extLst>
                  <a:ext uri="{FF2B5EF4-FFF2-40B4-BE49-F238E27FC236}">
                    <a16:creationId xmlns:a16="http://schemas.microsoft.com/office/drawing/2014/main" id="{B7DFEB8E-B97E-6903-B11C-9CF658B1236C}"/>
                  </a:ext>
                </a:extLst>
              </p:cNvPr>
              <p:cNvSpPr/>
              <p:nvPr/>
            </p:nvSpPr>
            <p:spPr>
              <a:xfrm>
                <a:off x="5052971" y="4793815"/>
                <a:ext cx="127159" cy="100256"/>
              </a:xfrm>
              <a:prstGeom prs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FED75325-037D-66ED-EE82-4A2CE5669AB6}"/>
                </a:ext>
              </a:extLst>
            </p:cNvPr>
            <p:cNvGrpSpPr/>
            <p:nvPr/>
          </p:nvGrpSpPr>
          <p:grpSpPr>
            <a:xfrm>
              <a:off x="5081546" y="5300417"/>
              <a:ext cx="1639692" cy="230832"/>
              <a:chOff x="5052971" y="4992729"/>
              <a:chExt cx="1639692" cy="230832"/>
            </a:xfrm>
          </p:grpSpPr>
          <p:sp>
            <p:nvSpPr>
              <p:cNvPr id="37" name="TextBox 36">
                <a:extLst>
                  <a:ext uri="{FF2B5EF4-FFF2-40B4-BE49-F238E27FC236}">
                    <a16:creationId xmlns:a16="http://schemas.microsoft.com/office/drawing/2014/main" id="{C90F0BE1-08E2-B496-C71A-B436982E7937}"/>
                  </a:ext>
                </a:extLst>
              </p:cNvPr>
              <p:cNvSpPr txBox="1"/>
              <p:nvPr/>
            </p:nvSpPr>
            <p:spPr>
              <a:xfrm>
                <a:off x="5180130" y="4992729"/>
                <a:ext cx="1512533" cy="230832"/>
              </a:xfrm>
              <a:prstGeom prst="rect">
                <a:avLst/>
              </a:prstGeom>
              <a:noFill/>
            </p:spPr>
            <p:txBody>
              <a:bodyPr wrap="square" rtlCol="0">
                <a:spAutoFit/>
              </a:bodyPr>
              <a:lstStyle/>
              <a:p>
                <a:r>
                  <a:rPr lang="en-US" sz="900">
                    <a:latin typeface="Verdana" panose="020B0604030504040204" pitchFamily="34" charset="0"/>
                    <a:ea typeface="Verdana" panose="020B0604030504040204" pitchFamily="34" charset="0"/>
                  </a:rPr>
                  <a:t>Garage Dual Ducting</a:t>
                </a:r>
              </a:p>
            </p:txBody>
          </p:sp>
          <p:sp>
            <p:nvSpPr>
              <p:cNvPr id="44" name="Isosceles Triangle 43">
                <a:extLst>
                  <a:ext uri="{FF2B5EF4-FFF2-40B4-BE49-F238E27FC236}">
                    <a16:creationId xmlns:a16="http://schemas.microsoft.com/office/drawing/2014/main" id="{129AB637-113A-FBFD-2885-866E9689EEE9}"/>
                  </a:ext>
                </a:extLst>
              </p:cNvPr>
              <p:cNvSpPr/>
              <p:nvPr/>
            </p:nvSpPr>
            <p:spPr>
              <a:xfrm>
                <a:off x="5052971" y="5039417"/>
                <a:ext cx="127159" cy="100256"/>
              </a:xfrm>
              <a:prstGeom prst="triangle">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4" name="Picture 3">
            <a:extLst>
              <a:ext uri="{FF2B5EF4-FFF2-40B4-BE49-F238E27FC236}">
                <a16:creationId xmlns:a16="http://schemas.microsoft.com/office/drawing/2014/main" id="{1647E9D7-4F3E-6B01-2C3A-8B7DD14B4228}"/>
              </a:ext>
            </a:extLst>
          </p:cNvPr>
          <p:cNvPicPr>
            <a:picLocks noChangeAspect="1"/>
          </p:cNvPicPr>
          <p:nvPr/>
        </p:nvPicPr>
        <p:blipFill>
          <a:blip r:embed="rId4"/>
          <a:stretch>
            <a:fillRect/>
          </a:stretch>
        </p:blipFill>
        <p:spPr>
          <a:xfrm>
            <a:off x="6149250" y="1062990"/>
            <a:ext cx="660901" cy="4663440"/>
          </a:xfrm>
          <a:prstGeom prst="rect">
            <a:avLst/>
          </a:prstGeom>
        </p:spPr>
      </p:pic>
      <p:sp>
        <p:nvSpPr>
          <p:cNvPr id="3" name="TextBox 2">
            <a:extLst>
              <a:ext uri="{FF2B5EF4-FFF2-40B4-BE49-F238E27FC236}">
                <a16:creationId xmlns:a16="http://schemas.microsoft.com/office/drawing/2014/main" id="{AF61A26C-E905-0BEB-F244-7FAD3F0981E3}"/>
              </a:ext>
            </a:extLst>
          </p:cNvPr>
          <p:cNvSpPr txBox="1"/>
          <p:nvPr/>
        </p:nvSpPr>
        <p:spPr>
          <a:xfrm>
            <a:off x="635882" y="863662"/>
            <a:ext cx="4694702" cy="5478423"/>
          </a:xfrm>
          <a:prstGeom prst="rect">
            <a:avLst/>
          </a:prstGeom>
          <a:noFill/>
        </p:spPr>
        <p:txBody>
          <a:bodyPr wrap="square" rtlCol="0">
            <a:spAutoFit/>
          </a:bodyPr>
          <a:lstStyle/>
          <a:p>
            <a:pPr marL="0" marR="0">
              <a:spcBef>
                <a:spcPts val="0"/>
              </a:spcBef>
              <a:spcAft>
                <a:spcPts val="0"/>
              </a:spcAft>
            </a:pPr>
            <a:r>
              <a:rPr lang="en-US" sz="1400" dirty="0">
                <a:effectLst/>
                <a:latin typeface="Verdana" panose="020B0604030504040204" pitchFamily="34" charset="0"/>
                <a:ea typeface="MS PGothic" panose="020B0600070205080204" pitchFamily="34" charset="-128"/>
                <a:cs typeface="MS PGothic" panose="020B0600070205080204" pitchFamily="34" charset="-128"/>
              </a:rPr>
              <a:t>This portion of the model focuses on homes with a mid-efficiency gas furnace and a mid-efficiency air conditioner. The assorted colors and shapes of the marks indicate various tank locations and ducting methods, if utilized to overcome volumetric constraints. </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dirty="0">
                <a:effectLst/>
                <a:latin typeface="Verdana" panose="020B0604030504040204" pitchFamily="34" charset="0"/>
                <a:ea typeface="MS PGothic" panose="020B0600070205080204" pitchFamily="34" charset="-128"/>
                <a:cs typeface="Times New Roman" panose="02020603050405020304" pitchFamily="18" charset="0"/>
              </a:rPr>
              <a:t> </a:t>
            </a:r>
            <a:endParaRPr lang="en-US" sz="1400" dirty="0">
              <a:effectLst/>
              <a:latin typeface="Verdana" panose="020B0604030504040204" pitchFamily="34" charset="0"/>
              <a:ea typeface="Times New Roman" panose="02020603050405020304" pitchFamily="18" charset="0"/>
              <a:cs typeface="Times New Roman" panose="02020603050405020304" pitchFamily="18" charset="0"/>
            </a:endParaRPr>
          </a:p>
          <a:p>
            <a:r>
              <a:rPr lang="en-US" sz="1400" dirty="0">
                <a:effectLst/>
                <a:latin typeface="Verdana" panose="020B0604030504040204" pitchFamily="34" charset="0"/>
                <a:ea typeface="MS PGothic" panose="020B0600070205080204" pitchFamily="34" charset="-128"/>
                <a:cs typeface="MS PGothic" panose="020B0600070205080204" pitchFamily="34" charset="-128"/>
              </a:rPr>
              <a:t>Focusing on the blue dots, the results indicate in all locations there is an energy penalty when exhaust only method is utilized; and in colder climates the effect is large enough to increase total energy use within the household. During exhaust only ducting, a Heat Pump Water Heater draws conditioned or semi conditioned air from inside the house and exhausts it outside. This significantly drives up the infiltration load of the house, causing the home's heating and cooling system to operate longer to work to condition the air leaking into the house that is replacing the air being exhausted. In </a:t>
            </a:r>
            <a:r>
              <a:rPr lang="en-US" sz="1400" dirty="0">
                <a:effectLst/>
                <a:latin typeface="Verdana" panose="020B0604030504040204" pitchFamily="34" charset="0"/>
                <a:ea typeface="Verdana" panose="020B0604030504040204" pitchFamily="34" charset="0"/>
                <a:cs typeface="Verdana" panose="020B0604030504040204" pitchFamily="34" charset="0"/>
              </a:rPr>
              <a:t>winter climates such as in Portland, Oregon or Seattle, Washington, exhaust only ducting would significantly reduce energy savings by over 1,000 kWh/year, with even greater reduction in climates like Duluth, Minnesota.</a:t>
            </a:r>
            <a:endParaRPr lang="en-US" sz="1400" dirty="0"/>
          </a:p>
        </p:txBody>
      </p:sp>
    </p:spTree>
    <p:extLst>
      <p:ext uri="{BB962C8B-B14F-4D97-AF65-F5344CB8AC3E}">
        <p14:creationId xmlns:p14="http://schemas.microsoft.com/office/powerpoint/2010/main" val="1578867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CC4024-2F58-4680-A863-2A65FB11F72E}"/>
              </a:ext>
            </a:extLst>
          </p:cNvPr>
          <p:cNvSpPr>
            <a:spLocks noGrp="1"/>
          </p:cNvSpPr>
          <p:nvPr>
            <p:ph type="title"/>
          </p:nvPr>
        </p:nvSpPr>
        <p:spPr/>
        <p:txBody>
          <a:bodyPr>
            <a:normAutofit/>
          </a:bodyPr>
          <a:lstStyle/>
          <a:p>
            <a:r>
              <a:rPr lang="en-US"/>
              <a:t>Differences Between Standard Electrics and EHWHs</a:t>
            </a:r>
          </a:p>
        </p:txBody>
      </p:sp>
      <p:graphicFrame>
        <p:nvGraphicFramePr>
          <p:cNvPr id="2" name="Table 2">
            <a:extLst>
              <a:ext uri="{FF2B5EF4-FFF2-40B4-BE49-F238E27FC236}">
                <a16:creationId xmlns:a16="http://schemas.microsoft.com/office/drawing/2014/main" id="{781F7F7F-1AB3-A789-696E-DD834255C247}"/>
              </a:ext>
            </a:extLst>
          </p:cNvPr>
          <p:cNvGraphicFramePr>
            <a:graphicFrameLocks noGrp="1"/>
          </p:cNvGraphicFramePr>
          <p:nvPr>
            <p:ph idx="1"/>
          </p:nvPr>
        </p:nvGraphicFramePr>
        <p:xfrm>
          <a:off x="609600" y="1888067"/>
          <a:ext cx="10972800" cy="3576320"/>
        </p:xfrm>
        <a:graphic>
          <a:graphicData uri="http://schemas.openxmlformats.org/drawingml/2006/table">
            <a:tbl>
              <a:tblPr firstRow="1" bandRow="1">
                <a:tableStyleId>{00A15C55-8517-42AA-B614-E9B94910E393}</a:tableStyleId>
              </a:tblPr>
              <a:tblGrid>
                <a:gridCol w="3285067">
                  <a:extLst>
                    <a:ext uri="{9D8B030D-6E8A-4147-A177-3AD203B41FA5}">
                      <a16:colId xmlns:a16="http://schemas.microsoft.com/office/drawing/2014/main" val="1618611855"/>
                    </a:ext>
                  </a:extLst>
                </a:gridCol>
                <a:gridCol w="3736622">
                  <a:extLst>
                    <a:ext uri="{9D8B030D-6E8A-4147-A177-3AD203B41FA5}">
                      <a16:colId xmlns:a16="http://schemas.microsoft.com/office/drawing/2014/main" val="497630122"/>
                    </a:ext>
                  </a:extLst>
                </a:gridCol>
                <a:gridCol w="3951111">
                  <a:extLst>
                    <a:ext uri="{9D8B030D-6E8A-4147-A177-3AD203B41FA5}">
                      <a16:colId xmlns:a16="http://schemas.microsoft.com/office/drawing/2014/main" val="1807986346"/>
                    </a:ext>
                  </a:extLst>
                </a:gridCol>
              </a:tblGrid>
              <a:tr h="0">
                <a:tc>
                  <a:txBody>
                    <a:bodyPr/>
                    <a:lstStyle/>
                    <a:p>
                      <a:r>
                        <a:rPr lang="en-US">
                          <a:latin typeface="Verdana" panose="020B0604030504040204" pitchFamily="34" charset="0"/>
                          <a:ea typeface="Verdana" panose="020B0604030504040204" pitchFamily="34" charset="0"/>
                        </a:rPr>
                        <a:t>Item</a:t>
                      </a:r>
                    </a:p>
                  </a:txBody>
                  <a:tcPr/>
                </a:tc>
                <a:tc>
                  <a:txBody>
                    <a:bodyPr/>
                    <a:lstStyle/>
                    <a:p>
                      <a:r>
                        <a:rPr lang="en-US">
                          <a:latin typeface="Verdana" panose="020B0604030504040204" pitchFamily="34" charset="0"/>
                          <a:ea typeface="Verdana" panose="020B0604030504040204" pitchFamily="34" charset="0"/>
                        </a:rPr>
                        <a:t>Standard Electric</a:t>
                      </a:r>
                    </a:p>
                  </a:txBody>
                  <a:tcPr/>
                </a:tc>
                <a:tc>
                  <a:txBody>
                    <a:bodyPr/>
                    <a:lstStyle/>
                    <a:p>
                      <a:r>
                        <a:rPr lang="en-US">
                          <a:latin typeface="Verdana" panose="020B0604030504040204" pitchFamily="34" charset="0"/>
                          <a:ea typeface="Verdana" panose="020B0604030504040204" pitchFamily="34" charset="0"/>
                        </a:rPr>
                        <a:t>Electric Hybrid Water Heater</a:t>
                      </a:r>
                    </a:p>
                  </a:txBody>
                  <a:tcPr/>
                </a:tc>
                <a:extLst>
                  <a:ext uri="{0D108BD9-81ED-4DB2-BD59-A6C34878D82A}">
                    <a16:rowId xmlns:a16="http://schemas.microsoft.com/office/drawing/2014/main" val="1694500272"/>
                  </a:ext>
                </a:extLst>
              </a:tr>
              <a:tr h="370840">
                <a:tc>
                  <a:txBody>
                    <a:bodyPr/>
                    <a:lstStyle/>
                    <a:p>
                      <a:r>
                        <a:rPr lang="en-US">
                          <a:latin typeface="Verdana" panose="020B0604030504040204" pitchFamily="34" charset="0"/>
                          <a:ea typeface="Verdana" panose="020B0604030504040204" pitchFamily="34" charset="0"/>
                        </a:rPr>
                        <a:t>Noise Level</a:t>
                      </a:r>
                    </a:p>
                  </a:txBody>
                  <a:tcPr/>
                </a:tc>
                <a:tc>
                  <a:txBody>
                    <a:bodyPr/>
                    <a:lstStyle/>
                    <a:p>
                      <a:r>
                        <a:rPr lang="en-US">
                          <a:latin typeface="Verdana" panose="020B0604030504040204" pitchFamily="34" charset="0"/>
                          <a:ea typeface="Verdana" panose="020B0604030504040204" pitchFamily="34" charset="0"/>
                        </a:rPr>
                        <a:t>None</a:t>
                      </a:r>
                    </a:p>
                  </a:txBody>
                  <a:tcPr/>
                </a:tc>
                <a:tc>
                  <a:txBody>
                    <a:bodyPr/>
                    <a:lstStyle/>
                    <a:p>
                      <a:r>
                        <a:rPr lang="en-US">
                          <a:latin typeface="Verdana" panose="020B0604030504040204" pitchFamily="34" charset="0"/>
                          <a:ea typeface="Verdana" panose="020B0604030504040204" pitchFamily="34" charset="0"/>
                        </a:rPr>
                        <a:t>While operating, similar decibel level to a modern dishwasher</a:t>
                      </a:r>
                    </a:p>
                  </a:txBody>
                  <a:tcPr/>
                </a:tc>
                <a:extLst>
                  <a:ext uri="{0D108BD9-81ED-4DB2-BD59-A6C34878D82A}">
                    <a16:rowId xmlns:a16="http://schemas.microsoft.com/office/drawing/2014/main" val="2359236250"/>
                  </a:ext>
                </a:extLst>
              </a:tr>
              <a:tr h="370840">
                <a:tc>
                  <a:txBody>
                    <a:bodyPr/>
                    <a:lstStyle/>
                    <a:p>
                      <a:r>
                        <a:rPr lang="en-US">
                          <a:latin typeface="Verdana" panose="020B0604030504040204" pitchFamily="34" charset="0"/>
                          <a:ea typeface="Verdana" panose="020B0604030504040204" pitchFamily="34" charset="0"/>
                        </a:rPr>
                        <a:t>Maintenance</a:t>
                      </a:r>
                    </a:p>
                  </a:txBody>
                  <a:tcPr/>
                </a:tc>
                <a:tc>
                  <a:txBody>
                    <a:bodyPr/>
                    <a:lstStyle/>
                    <a:p>
                      <a:r>
                        <a:rPr lang="en-US">
                          <a:latin typeface="Verdana" panose="020B0604030504040204" pitchFamily="34" charset="0"/>
                          <a:ea typeface="Verdana" panose="020B0604030504040204" pitchFamily="34" charset="0"/>
                        </a:rPr>
                        <a:t>Check for leaks</a:t>
                      </a:r>
                    </a:p>
                    <a:p>
                      <a:r>
                        <a:rPr lang="en-US">
                          <a:latin typeface="Verdana" panose="020B0604030504040204" pitchFamily="34" charset="0"/>
                          <a:ea typeface="Verdana" panose="020B0604030504040204" pitchFamily="34" charset="0"/>
                        </a:rPr>
                        <a:t>Replace anode as required</a:t>
                      </a:r>
                    </a:p>
                  </a:txBody>
                  <a:tcPr/>
                </a:tc>
                <a:tc>
                  <a:txBody>
                    <a:bodyPr/>
                    <a:lstStyle/>
                    <a:p>
                      <a:r>
                        <a:rPr lang="en-US">
                          <a:latin typeface="Verdana" panose="020B0604030504040204" pitchFamily="34" charset="0"/>
                          <a:ea typeface="Verdana" panose="020B0604030504040204" pitchFamily="34" charset="0"/>
                        </a:rPr>
                        <a:t>Check for leaks</a:t>
                      </a:r>
                    </a:p>
                    <a:p>
                      <a:r>
                        <a:rPr lang="en-US">
                          <a:latin typeface="Verdana" panose="020B0604030504040204" pitchFamily="34" charset="0"/>
                          <a:ea typeface="Verdana" panose="020B0604030504040204" pitchFamily="34" charset="0"/>
                        </a:rPr>
                        <a:t>Replace anode as required</a:t>
                      </a:r>
                    </a:p>
                    <a:p>
                      <a:r>
                        <a:rPr lang="en-US">
                          <a:latin typeface="Verdana" panose="020B0604030504040204" pitchFamily="34" charset="0"/>
                          <a:ea typeface="Verdana" panose="020B0604030504040204" pitchFamily="34" charset="0"/>
                        </a:rPr>
                        <a:t>Clean filter as required</a:t>
                      </a:r>
                    </a:p>
                  </a:txBody>
                  <a:tcPr/>
                </a:tc>
                <a:extLst>
                  <a:ext uri="{0D108BD9-81ED-4DB2-BD59-A6C34878D82A}">
                    <a16:rowId xmlns:a16="http://schemas.microsoft.com/office/drawing/2014/main" val="2973828925"/>
                  </a:ext>
                </a:extLst>
              </a:tr>
              <a:tr h="370840">
                <a:tc>
                  <a:txBody>
                    <a:bodyPr/>
                    <a:lstStyle/>
                    <a:p>
                      <a:r>
                        <a:rPr lang="en-US">
                          <a:latin typeface="Verdana" panose="020B0604030504040204" pitchFamily="34" charset="0"/>
                          <a:ea typeface="Verdana" panose="020B0604030504040204" pitchFamily="34" charset="0"/>
                        </a:rPr>
                        <a:t>Wi-Fi Connectivity</a:t>
                      </a:r>
                    </a:p>
                  </a:txBody>
                  <a:tcPr/>
                </a:tc>
                <a:tc>
                  <a:txBody>
                    <a:bodyPr/>
                    <a:lstStyle/>
                    <a:p>
                      <a:r>
                        <a:rPr lang="en-US">
                          <a:latin typeface="Verdana" panose="020B0604030504040204" pitchFamily="34" charset="0"/>
                          <a:ea typeface="Verdana" panose="020B0604030504040204" pitchFamily="34" charset="0"/>
                        </a:rPr>
                        <a:t>None</a:t>
                      </a:r>
                    </a:p>
                  </a:txBody>
                  <a:tcPr/>
                </a:tc>
                <a:tc>
                  <a:txBody>
                    <a:bodyPr/>
                    <a:lstStyle/>
                    <a:p>
                      <a:r>
                        <a:rPr lang="en-US">
                          <a:latin typeface="Verdana" panose="020B0604030504040204" pitchFamily="34" charset="0"/>
                          <a:ea typeface="Verdana" panose="020B0604030504040204" pitchFamily="34" charset="0"/>
                        </a:rPr>
                        <a:t>App available on certain models</a:t>
                      </a:r>
                    </a:p>
                  </a:txBody>
                  <a:tcPr/>
                </a:tc>
                <a:extLst>
                  <a:ext uri="{0D108BD9-81ED-4DB2-BD59-A6C34878D82A}">
                    <a16:rowId xmlns:a16="http://schemas.microsoft.com/office/drawing/2014/main" val="2293957463"/>
                  </a:ext>
                </a:extLst>
              </a:tr>
              <a:tr h="370840">
                <a:tc>
                  <a:txBody>
                    <a:bodyPr/>
                    <a:lstStyle/>
                    <a:p>
                      <a:r>
                        <a:rPr lang="en-US">
                          <a:latin typeface="Verdana" panose="020B0604030504040204" pitchFamily="34" charset="0"/>
                          <a:ea typeface="Verdana" panose="020B0604030504040204" pitchFamily="34" charset="0"/>
                        </a:rPr>
                        <a:t>Lowering or Raising Water Temperature</a:t>
                      </a:r>
                    </a:p>
                  </a:txBody>
                  <a:tcPr/>
                </a:tc>
                <a:tc>
                  <a:txBody>
                    <a:bodyPr/>
                    <a:lstStyle/>
                    <a:p>
                      <a:r>
                        <a:rPr lang="en-US">
                          <a:latin typeface="Verdana" panose="020B0604030504040204" pitchFamily="34" charset="0"/>
                          <a:ea typeface="Verdana" panose="020B0604030504040204" pitchFamily="34" charset="0"/>
                        </a:rPr>
                        <a:t>Involves turning power off to unit, unscrewing access panels</a:t>
                      </a:r>
                    </a:p>
                  </a:txBody>
                  <a:tcPr/>
                </a:tc>
                <a:tc>
                  <a:txBody>
                    <a:bodyPr/>
                    <a:lstStyle/>
                    <a:p>
                      <a:r>
                        <a:rPr lang="en-US">
                          <a:latin typeface="Verdana" panose="020B0604030504040204" pitchFamily="34" charset="0"/>
                          <a:ea typeface="Verdana" panose="020B0604030504040204" pitchFamily="34" charset="0"/>
                        </a:rPr>
                        <a:t>Done with the touch of a button</a:t>
                      </a:r>
                    </a:p>
                  </a:txBody>
                  <a:tcPr/>
                </a:tc>
                <a:extLst>
                  <a:ext uri="{0D108BD9-81ED-4DB2-BD59-A6C34878D82A}">
                    <a16:rowId xmlns:a16="http://schemas.microsoft.com/office/drawing/2014/main" val="3038938368"/>
                  </a:ext>
                </a:extLst>
              </a:tr>
              <a:tr h="370840">
                <a:tc>
                  <a:txBody>
                    <a:bodyPr/>
                    <a:lstStyle/>
                    <a:p>
                      <a:r>
                        <a:rPr lang="en-US">
                          <a:latin typeface="Verdana" panose="020B0604030504040204" pitchFamily="34" charset="0"/>
                          <a:ea typeface="Verdana" panose="020B0604030504040204" pitchFamily="34" charset="0"/>
                        </a:rPr>
                        <a:t>Size</a:t>
                      </a:r>
                    </a:p>
                  </a:txBody>
                  <a:tcPr/>
                </a:tc>
                <a:tc>
                  <a:txBody>
                    <a:bodyPr/>
                    <a:lstStyle/>
                    <a:p>
                      <a:r>
                        <a:rPr lang="en-US">
                          <a:latin typeface="Verdana" panose="020B0604030504040204" pitchFamily="34" charset="0"/>
                          <a:ea typeface="Verdana" panose="020B0604030504040204" pitchFamily="34" charset="0"/>
                        </a:rPr>
                        <a:t>Standard</a:t>
                      </a:r>
                    </a:p>
                  </a:txBody>
                  <a:tcPr/>
                </a:tc>
                <a:tc>
                  <a:txBody>
                    <a:bodyPr/>
                    <a:lstStyle/>
                    <a:p>
                      <a:r>
                        <a:rPr lang="en-US">
                          <a:latin typeface="Verdana" panose="020B0604030504040204" pitchFamily="34" charset="0"/>
                          <a:ea typeface="Verdana" panose="020B0604030504040204" pitchFamily="34" charset="0"/>
                        </a:rPr>
                        <a:t>Taller than a standard unit</a:t>
                      </a:r>
                    </a:p>
                  </a:txBody>
                  <a:tcPr/>
                </a:tc>
                <a:extLst>
                  <a:ext uri="{0D108BD9-81ED-4DB2-BD59-A6C34878D82A}">
                    <a16:rowId xmlns:a16="http://schemas.microsoft.com/office/drawing/2014/main" val="1075381049"/>
                  </a:ext>
                </a:extLst>
              </a:tr>
            </a:tbl>
          </a:graphicData>
        </a:graphic>
      </p:graphicFrame>
      <p:sp>
        <p:nvSpPr>
          <p:cNvPr id="3" name="TextBox 2">
            <a:extLst>
              <a:ext uri="{FF2B5EF4-FFF2-40B4-BE49-F238E27FC236}">
                <a16:creationId xmlns:a16="http://schemas.microsoft.com/office/drawing/2014/main" id="{F04FB627-8764-09BC-EA7D-46E117E9B5F3}"/>
              </a:ext>
            </a:extLst>
          </p:cNvPr>
          <p:cNvSpPr txBox="1"/>
          <p:nvPr/>
        </p:nvSpPr>
        <p:spPr>
          <a:xfrm>
            <a:off x="609600" y="1027289"/>
            <a:ext cx="10893778" cy="646331"/>
          </a:xfrm>
          <a:prstGeom prst="rect">
            <a:avLst/>
          </a:prstGeom>
          <a:noFill/>
        </p:spPr>
        <p:txBody>
          <a:bodyPr wrap="square" rtlCol="0">
            <a:spAutoFit/>
          </a:bodyPr>
          <a:lstStyle/>
          <a:p>
            <a:r>
              <a:rPr lang="en-US">
                <a:latin typeface="Verdana" panose="020B0604030504040204" pitchFamily="34" charset="0"/>
                <a:ea typeface="Verdana" panose="020B0604030504040204" pitchFamily="34" charset="0"/>
              </a:rPr>
              <a:t>Prepare your customers for the changes they will experience when switching from a standard electric to an electric hybrid water heater.</a:t>
            </a:r>
          </a:p>
        </p:txBody>
      </p:sp>
    </p:spTree>
    <p:extLst>
      <p:ext uri="{BB962C8B-B14F-4D97-AF65-F5344CB8AC3E}">
        <p14:creationId xmlns:p14="http://schemas.microsoft.com/office/powerpoint/2010/main" val="1881788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3207" y="1758095"/>
            <a:ext cx="9066940" cy="36933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Verdana"/>
                <a:ea typeface="Verdana"/>
                <a:cs typeface="Verdana"/>
              </a:rPr>
              <a:t>On average, $80-100/person in annual savings </a:t>
            </a:r>
            <a:r>
              <a:rPr kumimoji="0" lang="en-US" b="0" i="0" u="none" strike="noStrike" kern="1200" cap="none" spc="0" normalizeH="0" baseline="0" noProof="0">
                <a:ln>
                  <a:noFill/>
                </a:ln>
                <a:solidFill>
                  <a:prstClr val="black"/>
                </a:solidFill>
                <a:effectLst/>
                <a:uLnTx/>
                <a:uFillTx/>
                <a:latin typeface="Verdana"/>
                <a:ea typeface="Verdana"/>
                <a:cs typeface="Verdana"/>
              </a:rPr>
              <a:t>per household</a:t>
            </a:r>
            <a:endParaRPr kumimoji="0" lang="en-US" b="0" i="0" u="none" strike="noStrike" kern="1200" cap="none" spc="0" normalizeH="0" baseline="0" noProof="0">
              <a:ln>
                <a:noFill/>
              </a:ln>
              <a:solidFill>
                <a:prstClr val="black"/>
              </a:solidFill>
              <a:effectLst/>
              <a:uLnTx/>
              <a:uFillTx/>
              <a:latin typeface="Verdana" charset="0"/>
              <a:ea typeface="Verdana" charset="0"/>
              <a:cs typeface="Verdana" charset="0"/>
            </a:endParaRPr>
          </a:p>
        </p:txBody>
      </p:sp>
      <p:sp>
        <p:nvSpPr>
          <p:cNvPr id="23" name="TextBox 22">
            <a:extLst>
              <a:ext uri="{FF2B5EF4-FFF2-40B4-BE49-F238E27FC236}">
                <a16:creationId xmlns:a16="http://schemas.microsoft.com/office/drawing/2014/main" id="{12C83B09-F029-4B62-B346-B0B2522AFDD0}"/>
              </a:ext>
            </a:extLst>
          </p:cNvPr>
          <p:cNvSpPr txBox="1"/>
          <p:nvPr/>
        </p:nvSpPr>
        <p:spPr>
          <a:xfrm>
            <a:off x="2720645" y="2657134"/>
            <a:ext cx="87459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Verdana" charset="0"/>
                <a:ea typeface="Verdana" charset="0"/>
                <a:cs typeface="Verdana" charset="0"/>
              </a:rPr>
              <a:t>Immediate savings</a:t>
            </a:r>
            <a:r>
              <a:rPr kumimoji="0" lang="en-US" b="0" i="0" u="none" strike="noStrike" kern="1200" cap="none" spc="0" normalizeH="0" baseline="0" noProof="0">
                <a:ln>
                  <a:noFill/>
                </a:ln>
                <a:solidFill>
                  <a:prstClr val="black"/>
                </a:solidFill>
                <a:effectLst/>
                <a:uLnTx/>
                <a:uFillTx/>
                <a:latin typeface="Verdana" charset="0"/>
                <a:ea typeface="Verdana" charset="0"/>
                <a:cs typeface="Verdana" charset="0"/>
              </a:rPr>
              <a:t> through </a:t>
            </a:r>
            <a:r>
              <a:rPr lang="en-US">
                <a:solidFill>
                  <a:prstClr val="black"/>
                </a:solidFill>
                <a:latin typeface="Verdana" charset="0"/>
                <a:ea typeface="Verdana" charset="0"/>
                <a:cs typeface="Verdana" charset="0"/>
              </a:rPr>
              <a:t>rebate</a:t>
            </a:r>
            <a:r>
              <a:rPr kumimoji="0" lang="en-US" b="0" i="0" u="none" strike="noStrike" kern="1200" cap="none" spc="0" normalizeH="0" baseline="0" noProof="0">
                <a:ln>
                  <a:noFill/>
                </a:ln>
                <a:solidFill>
                  <a:prstClr val="black"/>
                </a:solidFill>
                <a:effectLst/>
                <a:uLnTx/>
                <a:uFillTx/>
                <a:latin typeface="Verdana" charset="0"/>
                <a:ea typeface="Verdana" charset="0"/>
                <a:cs typeface="Verdana" charset="0"/>
              </a:rPr>
              <a:t>s</a:t>
            </a:r>
          </a:p>
        </p:txBody>
      </p:sp>
      <p:sp>
        <p:nvSpPr>
          <p:cNvPr id="24" name="TextBox 23">
            <a:extLst>
              <a:ext uri="{FF2B5EF4-FFF2-40B4-BE49-F238E27FC236}">
                <a16:creationId xmlns:a16="http://schemas.microsoft.com/office/drawing/2014/main" id="{87F47C42-5D13-4E56-847E-F906D04F2AE0}"/>
              </a:ext>
            </a:extLst>
          </p:cNvPr>
          <p:cNvSpPr txBox="1"/>
          <p:nvPr/>
        </p:nvSpPr>
        <p:spPr>
          <a:xfrm>
            <a:off x="2720645" y="4374683"/>
            <a:ext cx="81564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Verdana" charset="0"/>
                <a:ea typeface="Verdana" charset="0"/>
                <a:cs typeface="Verdana" charset="0"/>
              </a:rPr>
              <a:t>Peace of mind: </a:t>
            </a:r>
            <a:r>
              <a:rPr kumimoji="0" lang="en-US" b="0" i="0" u="none" strike="noStrike" kern="1200" cap="none" spc="0" normalizeH="0" baseline="0" noProof="0">
                <a:ln>
                  <a:noFill/>
                </a:ln>
                <a:solidFill>
                  <a:prstClr val="black"/>
                </a:solidFill>
                <a:effectLst/>
                <a:uLnTx/>
                <a:uFillTx/>
                <a:latin typeface="Verdana" charset="0"/>
                <a:ea typeface="Verdana" charset="0"/>
                <a:cs typeface="Verdana" charset="0"/>
              </a:rPr>
              <a:t>10-year warranty with </a:t>
            </a:r>
            <a:r>
              <a:rPr lang="en-US">
                <a:solidFill>
                  <a:prstClr val="black"/>
                </a:solidFill>
                <a:latin typeface="Verdana" charset="0"/>
                <a:ea typeface="Verdana" charset="0"/>
              </a:rPr>
              <a:t>modest maintenance</a:t>
            </a:r>
          </a:p>
        </p:txBody>
      </p:sp>
      <p:sp>
        <p:nvSpPr>
          <p:cNvPr id="26" name="TextBox 25">
            <a:extLst>
              <a:ext uri="{FF2B5EF4-FFF2-40B4-BE49-F238E27FC236}">
                <a16:creationId xmlns:a16="http://schemas.microsoft.com/office/drawing/2014/main" id="{E250C791-E4E1-4540-895C-E89EF3C9C1B6}"/>
              </a:ext>
            </a:extLst>
          </p:cNvPr>
          <p:cNvSpPr txBox="1"/>
          <p:nvPr/>
        </p:nvSpPr>
        <p:spPr>
          <a:xfrm>
            <a:off x="2720645" y="5233811"/>
            <a:ext cx="65193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Verdana" charset="0"/>
                <a:ea typeface="Verdana" charset="0"/>
                <a:cs typeface="Verdana" charset="0"/>
              </a:rPr>
              <a:t>Same </a:t>
            </a:r>
            <a:r>
              <a:rPr kumimoji="0" lang="en-US" b="1" i="0" u="none" strike="noStrike" kern="1200" cap="none" spc="0" normalizeH="0" baseline="0" noProof="0">
                <a:ln>
                  <a:noFill/>
                </a:ln>
                <a:solidFill>
                  <a:prstClr val="black"/>
                </a:solidFill>
                <a:effectLst/>
                <a:uLnTx/>
                <a:uFillTx/>
                <a:latin typeface="Verdana" charset="0"/>
                <a:ea typeface="Verdana" charset="0"/>
                <a:cs typeface="Verdana" charset="0"/>
              </a:rPr>
              <a:t>reliable hot water</a:t>
            </a:r>
            <a:r>
              <a:rPr kumimoji="0" lang="en-US" b="0" i="0" u="none" strike="noStrike" kern="1200" cap="none" spc="0" normalizeH="0" baseline="0" noProof="0">
                <a:ln>
                  <a:noFill/>
                </a:ln>
                <a:solidFill>
                  <a:prstClr val="black"/>
                </a:solidFill>
                <a:effectLst/>
                <a:uLnTx/>
                <a:uFillTx/>
                <a:latin typeface="Verdana" charset="0"/>
                <a:ea typeface="Verdana" charset="0"/>
                <a:cs typeface="Verdana" charset="0"/>
              </a:rPr>
              <a:t> delivery</a:t>
            </a:r>
          </a:p>
        </p:txBody>
      </p:sp>
      <p:grpSp>
        <p:nvGrpSpPr>
          <p:cNvPr id="44" name="Group 43">
            <a:extLst>
              <a:ext uri="{FF2B5EF4-FFF2-40B4-BE49-F238E27FC236}">
                <a16:creationId xmlns:a16="http://schemas.microsoft.com/office/drawing/2014/main" id="{9C8FC639-EC3D-41E4-AC3E-B31C99776AEB}"/>
              </a:ext>
            </a:extLst>
          </p:cNvPr>
          <p:cNvGrpSpPr/>
          <p:nvPr/>
        </p:nvGrpSpPr>
        <p:grpSpPr>
          <a:xfrm>
            <a:off x="1904354" y="2420361"/>
            <a:ext cx="450540" cy="830998"/>
            <a:chOff x="4490968" y="3434234"/>
            <a:chExt cx="661049" cy="1411224"/>
          </a:xfrm>
        </p:grpSpPr>
        <p:cxnSp>
          <p:nvCxnSpPr>
            <p:cNvPr id="45" name="Straight Connector 44">
              <a:extLst>
                <a:ext uri="{FF2B5EF4-FFF2-40B4-BE49-F238E27FC236}">
                  <a16:creationId xmlns:a16="http://schemas.microsoft.com/office/drawing/2014/main" id="{28A91163-30BC-4DB9-9A7D-9A22E170A7EE}"/>
                </a:ext>
              </a:extLst>
            </p:cNvPr>
            <p:cNvCxnSpPr/>
            <p:nvPr/>
          </p:nvCxnSpPr>
          <p:spPr>
            <a:xfrm>
              <a:off x="5152012" y="3434234"/>
              <a:ext cx="0" cy="1411224"/>
            </a:xfrm>
            <a:prstGeom prst="line">
              <a:avLst/>
            </a:prstGeom>
            <a:ln w="12700" cap="rnd">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46EC040-7A86-4B07-B368-3F3587FA9DE4}"/>
                </a:ext>
              </a:extLst>
            </p:cNvPr>
            <p:cNvCxnSpPr/>
            <p:nvPr/>
          </p:nvCxnSpPr>
          <p:spPr>
            <a:xfrm>
              <a:off x="4490968" y="4149933"/>
              <a:ext cx="661049" cy="0"/>
            </a:xfrm>
            <a:prstGeom prst="line">
              <a:avLst/>
            </a:prstGeom>
            <a:ln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pic>
        <p:nvPicPr>
          <p:cNvPr id="47" name="Picture 46">
            <a:extLst>
              <a:ext uri="{FF2B5EF4-FFF2-40B4-BE49-F238E27FC236}">
                <a16:creationId xmlns:a16="http://schemas.microsoft.com/office/drawing/2014/main" id="{843D62A0-8FC9-4DE4-AC68-5F918729D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864" y="2472940"/>
            <a:ext cx="715488" cy="716532"/>
          </a:xfrm>
          <a:prstGeom prst="rect">
            <a:avLst/>
          </a:prstGeom>
        </p:spPr>
      </p:pic>
      <p:grpSp>
        <p:nvGrpSpPr>
          <p:cNvPr id="48" name="Group 47">
            <a:extLst>
              <a:ext uri="{FF2B5EF4-FFF2-40B4-BE49-F238E27FC236}">
                <a16:creationId xmlns:a16="http://schemas.microsoft.com/office/drawing/2014/main" id="{F157D9CE-0409-41EA-89D6-192376011E86}"/>
              </a:ext>
            </a:extLst>
          </p:cNvPr>
          <p:cNvGrpSpPr/>
          <p:nvPr/>
        </p:nvGrpSpPr>
        <p:grpSpPr>
          <a:xfrm>
            <a:off x="1904344" y="4922858"/>
            <a:ext cx="450540" cy="1000864"/>
            <a:chOff x="4490968" y="3434234"/>
            <a:chExt cx="661049" cy="1411224"/>
          </a:xfrm>
        </p:grpSpPr>
        <p:cxnSp>
          <p:nvCxnSpPr>
            <p:cNvPr id="49" name="Straight Connector 48">
              <a:extLst>
                <a:ext uri="{FF2B5EF4-FFF2-40B4-BE49-F238E27FC236}">
                  <a16:creationId xmlns:a16="http://schemas.microsoft.com/office/drawing/2014/main" id="{70089979-9A1B-47AE-B328-795E889A87FF}"/>
                </a:ext>
              </a:extLst>
            </p:cNvPr>
            <p:cNvCxnSpPr/>
            <p:nvPr/>
          </p:nvCxnSpPr>
          <p:spPr>
            <a:xfrm>
              <a:off x="5152012" y="3434234"/>
              <a:ext cx="0" cy="1411224"/>
            </a:xfrm>
            <a:prstGeom prst="line">
              <a:avLst/>
            </a:prstGeom>
            <a:ln w="12700" cap="rnd">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2F1478-DE39-4812-874B-DDC0B5294583}"/>
                </a:ext>
              </a:extLst>
            </p:cNvPr>
            <p:cNvCxnSpPr/>
            <p:nvPr/>
          </p:nvCxnSpPr>
          <p:spPr>
            <a:xfrm>
              <a:off x="4490968" y="4149933"/>
              <a:ext cx="661049" cy="0"/>
            </a:xfrm>
            <a:prstGeom prst="line">
              <a:avLst/>
            </a:prstGeom>
            <a:ln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pic>
        <p:nvPicPr>
          <p:cNvPr id="51" name="Picture 50">
            <a:extLst>
              <a:ext uri="{FF2B5EF4-FFF2-40B4-BE49-F238E27FC236}">
                <a16:creationId xmlns:a16="http://schemas.microsoft.com/office/drawing/2014/main" id="{FA4B2069-1E60-4C30-9E2D-DF29EE9AB4F9}"/>
              </a:ext>
            </a:extLst>
          </p:cNvPr>
          <p:cNvPicPr>
            <a:picLocks noChangeAspect="1"/>
          </p:cNvPicPr>
          <p:nvPr/>
        </p:nvPicPr>
        <p:blipFill>
          <a:blip r:embed="rId4"/>
          <a:stretch>
            <a:fillRect/>
          </a:stretch>
        </p:blipFill>
        <p:spPr>
          <a:xfrm>
            <a:off x="1170864" y="5075271"/>
            <a:ext cx="716632" cy="713306"/>
          </a:xfrm>
          <a:prstGeom prst="rect">
            <a:avLst/>
          </a:prstGeom>
        </p:spPr>
      </p:pic>
      <p:grpSp>
        <p:nvGrpSpPr>
          <p:cNvPr id="56" name="Group 55">
            <a:extLst>
              <a:ext uri="{FF2B5EF4-FFF2-40B4-BE49-F238E27FC236}">
                <a16:creationId xmlns:a16="http://schemas.microsoft.com/office/drawing/2014/main" id="{124C259C-1C7D-41A0-B9B7-9D97B598E182}"/>
              </a:ext>
            </a:extLst>
          </p:cNvPr>
          <p:cNvGrpSpPr/>
          <p:nvPr/>
        </p:nvGrpSpPr>
        <p:grpSpPr>
          <a:xfrm>
            <a:off x="1904344" y="1479029"/>
            <a:ext cx="450540" cy="925877"/>
            <a:chOff x="4490968" y="3434234"/>
            <a:chExt cx="661049" cy="1411224"/>
          </a:xfrm>
        </p:grpSpPr>
        <p:cxnSp>
          <p:nvCxnSpPr>
            <p:cNvPr id="57" name="Straight Connector 56">
              <a:extLst>
                <a:ext uri="{FF2B5EF4-FFF2-40B4-BE49-F238E27FC236}">
                  <a16:creationId xmlns:a16="http://schemas.microsoft.com/office/drawing/2014/main" id="{903FFF75-0873-4F76-B765-DC7E99A458A8}"/>
                </a:ext>
              </a:extLst>
            </p:cNvPr>
            <p:cNvCxnSpPr/>
            <p:nvPr/>
          </p:nvCxnSpPr>
          <p:spPr>
            <a:xfrm>
              <a:off x="5152012" y="3434234"/>
              <a:ext cx="0" cy="1411224"/>
            </a:xfrm>
            <a:prstGeom prst="line">
              <a:avLst/>
            </a:prstGeom>
            <a:ln w="12700" cap="rnd">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C11E926-DC72-43A0-A39D-96C4B6C5138E}"/>
                </a:ext>
              </a:extLst>
            </p:cNvPr>
            <p:cNvCxnSpPr/>
            <p:nvPr/>
          </p:nvCxnSpPr>
          <p:spPr>
            <a:xfrm>
              <a:off x="4490968" y="4149933"/>
              <a:ext cx="661049" cy="0"/>
            </a:xfrm>
            <a:prstGeom prst="line">
              <a:avLst/>
            </a:prstGeom>
            <a:ln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pic>
        <p:nvPicPr>
          <p:cNvPr id="59" name="Picture 58">
            <a:extLst>
              <a:ext uri="{FF2B5EF4-FFF2-40B4-BE49-F238E27FC236}">
                <a16:creationId xmlns:a16="http://schemas.microsoft.com/office/drawing/2014/main" id="{DEA1D225-CC8A-4C78-83DF-94B288F79E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864" y="1591141"/>
            <a:ext cx="715589" cy="716633"/>
          </a:xfrm>
          <a:prstGeom prst="rect">
            <a:avLst/>
          </a:prstGeom>
        </p:spPr>
      </p:pic>
      <p:grpSp>
        <p:nvGrpSpPr>
          <p:cNvPr id="60" name="Group 59">
            <a:extLst>
              <a:ext uri="{FF2B5EF4-FFF2-40B4-BE49-F238E27FC236}">
                <a16:creationId xmlns:a16="http://schemas.microsoft.com/office/drawing/2014/main" id="{D12F2960-9B1A-4015-8E4C-E8770C7B9CE2}"/>
              </a:ext>
            </a:extLst>
          </p:cNvPr>
          <p:cNvGrpSpPr/>
          <p:nvPr/>
        </p:nvGrpSpPr>
        <p:grpSpPr>
          <a:xfrm>
            <a:off x="1904344" y="4125206"/>
            <a:ext cx="450540" cy="830998"/>
            <a:chOff x="4490968" y="3434234"/>
            <a:chExt cx="661049" cy="1411224"/>
          </a:xfrm>
        </p:grpSpPr>
        <p:cxnSp>
          <p:nvCxnSpPr>
            <p:cNvPr id="61" name="Straight Connector 60">
              <a:extLst>
                <a:ext uri="{FF2B5EF4-FFF2-40B4-BE49-F238E27FC236}">
                  <a16:creationId xmlns:a16="http://schemas.microsoft.com/office/drawing/2014/main" id="{BA038BDA-22EC-4A3E-AFBD-D1E68E25B61C}"/>
                </a:ext>
              </a:extLst>
            </p:cNvPr>
            <p:cNvCxnSpPr/>
            <p:nvPr/>
          </p:nvCxnSpPr>
          <p:spPr>
            <a:xfrm>
              <a:off x="5152012" y="3434234"/>
              <a:ext cx="0" cy="1411224"/>
            </a:xfrm>
            <a:prstGeom prst="line">
              <a:avLst/>
            </a:prstGeom>
            <a:ln w="12700" cap="rnd">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CADF564-D180-4356-B23F-A2050977BE24}"/>
                </a:ext>
              </a:extLst>
            </p:cNvPr>
            <p:cNvCxnSpPr/>
            <p:nvPr/>
          </p:nvCxnSpPr>
          <p:spPr>
            <a:xfrm>
              <a:off x="4490968" y="4149933"/>
              <a:ext cx="661049" cy="0"/>
            </a:xfrm>
            <a:prstGeom prst="line">
              <a:avLst/>
            </a:prstGeom>
            <a:ln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pic>
        <p:nvPicPr>
          <p:cNvPr id="63" name="Picture 62">
            <a:extLst>
              <a:ext uri="{FF2B5EF4-FFF2-40B4-BE49-F238E27FC236}">
                <a16:creationId xmlns:a16="http://schemas.microsoft.com/office/drawing/2014/main" id="{E012A383-480B-499C-A95F-8D63DA066F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864" y="4180967"/>
            <a:ext cx="715488" cy="716532"/>
          </a:xfrm>
          <a:prstGeom prst="rect">
            <a:avLst/>
          </a:prstGeom>
        </p:spPr>
      </p:pic>
      <p:sp>
        <p:nvSpPr>
          <p:cNvPr id="65" name="TextBox 64">
            <a:extLst>
              <a:ext uri="{FF2B5EF4-FFF2-40B4-BE49-F238E27FC236}">
                <a16:creationId xmlns:a16="http://schemas.microsoft.com/office/drawing/2014/main" id="{376328A3-DEDD-4904-AE42-D526D0B7F9B3}"/>
              </a:ext>
            </a:extLst>
          </p:cNvPr>
          <p:cNvSpPr txBox="1"/>
          <p:nvPr/>
        </p:nvSpPr>
        <p:spPr>
          <a:xfrm>
            <a:off x="2720645" y="3478131"/>
            <a:ext cx="70874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Verdana" charset="0"/>
                <a:ea typeface="Verdana" charset="0"/>
              </a:rPr>
              <a:t>90% </a:t>
            </a:r>
            <a:r>
              <a:rPr kumimoji="0" lang="en-US" b="1" i="0" u="none" strike="noStrike" kern="1200" cap="none" spc="0" normalizeH="0" baseline="0" noProof="0">
                <a:ln>
                  <a:noFill/>
                </a:ln>
                <a:solidFill>
                  <a:prstClr val="black"/>
                </a:solidFill>
                <a:effectLst/>
                <a:uLnTx/>
                <a:uFillTx/>
                <a:latin typeface="Verdana" charset="0"/>
                <a:ea typeface="Verdana" charset="0"/>
                <a:cs typeface="Verdana" charset="0"/>
              </a:rPr>
              <a:t>consumer satisfaction </a:t>
            </a:r>
            <a:r>
              <a:rPr kumimoji="0" lang="en-US" i="0" u="none" strike="noStrike" kern="1200" cap="none" spc="0" normalizeH="0" baseline="0" noProof="0">
                <a:ln>
                  <a:noFill/>
                </a:ln>
                <a:solidFill>
                  <a:prstClr val="black"/>
                </a:solidFill>
                <a:effectLst/>
                <a:uLnTx/>
                <a:uFillTx/>
                <a:latin typeface="Verdana" charset="0"/>
                <a:ea typeface="Verdana" charset="0"/>
                <a:cs typeface="Verdana" charset="0"/>
              </a:rPr>
              <a:t>[1]</a:t>
            </a:r>
            <a:endParaRPr kumimoji="0" lang="en-US" b="0" i="0" u="none" strike="noStrike" kern="1200" cap="none" spc="0" normalizeH="0" baseline="0" noProof="0">
              <a:ln>
                <a:noFill/>
              </a:ln>
              <a:solidFill>
                <a:prstClr val="black"/>
              </a:solidFill>
              <a:effectLst/>
              <a:uLnTx/>
              <a:uFillTx/>
              <a:latin typeface="Verdana" charset="0"/>
              <a:ea typeface="Verdana" charset="0"/>
              <a:cs typeface="Verdana" charset="0"/>
            </a:endParaRPr>
          </a:p>
        </p:txBody>
      </p:sp>
      <p:pic>
        <p:nvPicPr>
          <p:cNvPr id="29" name="Picture 28">
            <a:extLst>
              <a:ext uri="{FF2B5EF4-FFF2-40B4-BE49-F238E27FC236}">
                <a16:creationId xmlns:a16="http://schemas.microsoft.com/office/drawing/2014/main" id="{61E5F663-EEF3-4A72-A418-EF00B5A09D8A}"/>
              </a:ext>
            </a:extLst>
          </p:cNvPr>
          <p:cNvPicPr>
            <a:picLocks noChangeAspect="1"/>
          </p:cNvPicPr>
          <p:nvPr/>
        </p:nvPicPr>
        <p:blipFill>
          <a:blip r:embed="rId7"/>
          <a:stretch>
            <a:fillRect/>
          </a:stretch>
        </p:blipFill>
        <p:spPr>
          <a:xfrm>
            <a:off x="1170864" y="3300009"/>
            <a:ext cx="715862" cy="716633"/>
          </a:xfrm>
          <a:prstGeom prst="rect">
            <a:avLst/>
          </a:prstGeom>
        </p:spPr>
      </p:pic>
      <p:grpSp>
        <p:nvGrpSpPr>
          <p:cNvPr id="30" name="Group 29">
            <a:extLst>
              <a:ext uri="{FF2B5EF4-FFF2-40B4-BE49-F238E27FC236}">
                <a16:creationId xmlns:a16="http://schemas.microsoft.com/office/drawing/2014/main" id="{0E6F01B3-4659-4ABE-B6DD-C570F2EB9934}"/>
              </a:ext>
            </a:extLst>
          </p:cNvPr>
          <p:cNvGrpSpPr/>
          <p:nvPr/>
        </p:nvGrpSpPr>
        <p:grpSpPr>
          <a:xfrm>
            <a:off x="1904344" y="3172550"/>
            <a:ext cx="450540" cy="972023"/>
            <a:chOff x="4490968" y="3434234"/>
            <a:chExt cx="661049" cy="1411224"/>
          </a:xfrm>
        </p:grpSpPr>
        <p:cxnSp>
          <p:nvCxnSpPr>
            <p:cNvPr id="31" name="Straight Connector 30">
              <a:extLst>
                <a:ext uri="{FF2B5EF4-FFF2-40B4-BE49-F238E27FC236}">
                  <a16:creationId xmlns:a16="http://schemas.microsoft.com/office/drawing/2014/main" id="{266D62FE-AC7A-4F1E-B0A5-92CA7DE2878A}"/>
                </a:ext>
              </a:extLst>
            </p:cNvPr>
            <p:cNvCxnSpPr/>
            <p:nvPr/>
          </p:nvCxnSpPr>
          <p:spPr>
            <a:xfrm>
              <a:off x="5152012" y="3434234"/>
              <a:ext cx="0" cy="1411224"/>
            </a:xfrm>
            <a:prstGeom prst="line">
              <a:avLst/>
            </a:prstGeom>
            <a:ln w="12700" cap="rnd">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DDBBE9-1620-4A1D-8FB3-DF31C743C4D8}"/>
                </a:ext>
              </a:extLst>
            </p:cNvPr>
            <p:cNvCxnSpPr/>
            <p:nvPr/>
          </p:nvCxnSpPr>
          <p:spPr>
            <a:xfrm>
              <a:off x="4490968" y="4149933"/>
              <a:ext cx="661049" cy="0"/>
            </a:xfrm>
            <a:prstGeom prst="line">
              <a:avLst/>
            </a:prstGeom>
            <a:ln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D1F4C7F9-D8BD-4A0B-9F99-EC42B7A48868}"/>
              </a:ext>
            </a:extLst>
          </p:cNvPr>
          <p:cNvSpPr>
            <a:spLocks noGrp="1"/>
          </p:cNvSpPr>
          <p:nvPr>
            <p:ph type="title"/>
          </p:nvPr>
        </p:nvSpPr>
        <p:spPr/>
        <p:txBody>
          <a:bodyPr/>
          <a:lstStyle/>
          <a:p>
            <a:r>
              <a:rPr lang="en-US"/>
              <a:t>EHWH Benefits</a:t>
            </a:r>
          </a:p>
        </p:txBody>
      </p:sp>
      <p:sp>
        <p:nvSpPr>
          <p:cNvPr id="2" name="TextBox 1">
            <a:extLst>
              <a:ext uri="{FF2B5EF4-FFF2-40B4-BE49-F238E27FC236}">
                <a16:creationId xmlns:a16="http://schemas.microsoft.com/office/drawing/2014/main" id="{67986355-5D17-D478-2880-B910A24680FF}"/>
              </a:ext>
            </a:extLst>
          </p:cNvPr>
          <p:cNvSpPr txBox="1"/>
          <p:nvPr/>
        </p:nvSpPr>
        <p:spPr>
          <a:xfrm>
            <a:off x="609600" y="6414158"/>
            <a:ext cx="10325100" cy="230832"/>
          </a:xfrm>
          <a:prstGeom prst="rect">
            <a:avLst/>
          </a:prstGeom>
          <a:noFill/>
        </p:spPr>
        <p:txBody>
          <a:bodyPr wrap="square">
            <a:spAutoFit/>
          </a:bodyPr>
          <a:lstStyle/>
          <a:p>
            <a:pPr marL="0" marR="0">
              <a:spcBef>
                <a:spcPts val="0"/>
              </a:spcBef>
              <a:spcAft>
                <a:spcPts val="800"/>
              </a:spcAft>
            </a:pPr>
            <a:r>
              <a:rPr lang="en-US" sz="900">
                <a:effectLst/>
                <a:latin typeface="Verdana" panose="020B0604030504040204" pitchFamily="34" charset="0"/>
                <a:ea typeface="Calibri" panose="020F0502020204030204" pitchFamily="34" charset="0"/>
                <a:cs typeface="Times New Roman" panose="02020603050405020304" pitchFamily="18" charset="0"/>
              </a:rPr>
              <a:t>[1] Monica </a:t>
            </a:r>
            <a:r>
              <a:rPr lang="en-US" sz="900" err="1">
                <a:effectLst/>
                <a:latin typeface="Verdana" panose="020B0604030504040204" pitchFamily="34" charset="0"/>
                <a:ea typeface="Calibri" panose="020F0502020204030204" pitchFamily="34" charset="0"/>
                <a:cs typeface="Times New Roman" panose="02020603050405020304" pitchFamily="18" charset="0"/>
              </a:rPr>
              <a:t>Nevius</a:t>
            </a:r>
            <a:r>
              <a:rPr lang="en-US" sz="900">
                <a:effectLst/>
                <a:latin typeface="Verdana" panose="020B0604030504040204" pitchFamily="34" charset="0"/>
                <a:ea typeface="Calibri" panose="020F0502020204030204" pitchFamily="34" charset="0"/>
                <a:cs typeface="Times New Roman" panose="02020603050405020304" pitchFamily="18" charset="0"/>
              </a:rPr>
              <a:t>, Jared Powell, Melissa Meek, “Northwest Heat Pump Water Heater Market Progress Evaluation Report #6”</a:t>
            </a:r>
          </a:p>
        </p:txBody>
      </p:sp>
    </p:spTree>
    <p:extLst>
      <p:ext uri="{BB962C8B-B14F-4D97-AF65-F5344CB8AC3E}">
        <p14:creationId xmlns:p14="http://schemas.microsoft.com/office/powerpoint/2010/main" val="3983585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16" y="258018"/>
            <a:ext cx="9477107" cy="487362"/>
          </a:xfrm>
        </p:spPr>
        <p:txBody>
          <a:bodyPr/>
          <a:lstStyle/>
          <a:p>
            <a:r>
              <a:rPr lang="en-US"/>
              <a:t>EHWH Benefits vs. Standard Tanks</a:t>
            </a:r>
          </a:p>
        </p:txBody>
      </p:sp>
      <p:sp>
        <p:nvSpPr>
          <p:cNvPr id="9" name="Rectangle 8"/>
          <p:cNvSpPr/>
          <p:nvPr/>
        </p:nvSpPr>
        <p:spPr>
          <a:xfrm>
            <a:off x="4282480" y="3431840"/>
            <a:ext cx="1977262" cy="99162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914400">
              <a:lnSpc>
                <a:spcPct val="80000"/>
              </a:lnSpc>
            </a:pPr>
            <a:endParaRPr lang="en-US" sz="1200">
              <a:solidFill>
                <a:prstClr val="white">
                  <a:lumMod val="50000"/>
                </a:prstClr>
              </a:solidFill>
            </a:endParaRPr>
          </a:p>
        </p:txBody>
      </p:sp>
      <p:sp>
        <p:nvSpPr>
          <p:cNvPr id="18" name="Rectangle 17"/>
          <p:cNvSpPr/>
          <p:nvPr/>
        </p:nvSpPr>
        <p:spPr>
          <a:xfrm>
            <a:off x="6412647" y="3414154"/>
            <a:ext cx="1936638" cy="100930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914400">
              <a:lnSpc>
                <a:spcPct val="80000"/>
              </a:lnSpc>
            </a:pPr>
            <a:endParaRPr lang="en-US" sz="1200">
              <a:solidFill>
                <a:prstClr val="white">
                  <a:lumMod val="50000"/>
                </a:prstClr>
              </a:solidFill>
            </a:endParaRPr>
          </a:p>
        </p:txBody>
      </p:sp>
      <p:sp>
        <p:nvSpPr>
          <p:cNvPr id="21" name="Round Single Corner Rectangle 6"/>
          <p:cNvSpPr/>
          <p:nvPr/>
        </p:nvSpPr>
        <p:spPr>
          <a:xfrm rot="5400000">
            <a:off x="9006082" y="2935350"/>
            <a:ext cx="999775" cy="1957395"/>
          </a:xfrm>
          <a:prstGeom prst="round1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lumMod val="50000"/>
                </a:prstClr>
              </a:solidFill>
            </a:endParaRPr>
          </a:p>
        </p:txBody>
      </p:sp>
      <p:sp>
        <p:nvSpPr>
          <p:cNvPr id="24" name="Round Same Side Corner Rectangle 2"/>
          <p:cNvSpPr/>
          <p:nvPr/>
        </p:nvSpPr>
        <p:spPr>
          <a:xfrm rot="16200000">
            <a:off x="2271590" y="551564"/>
            <a:ext cx="859507" cy="2824018"/>
          </a:xfrm>
          <a:prstGeom prst="round2Same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b="1">
              <a:solidFill>
                <a:prstClr val="white"/>
              </a:solidFill>
            </a:endParaRPr>
          </a:p>
        </p:txBody>
      </p:sp>
      <p:sp>
        <p:nvSpPr>
          <p:cNvPr id="25" name="TextBox 24"/>
          <p:cNvSpPr txBox="1"/>
          <p:nvPr/>
        </p:nvSpPr>
        <p:spPr>
          <a:xfrm>
            <a:off x="1285374" y="1630805"/>
            <a:ext cx="2819968" cy="646331"/>
          </a:xfrm>
          <a:prstGeom prst="rect">
            <a:avLst/>
          </a:prstGeom>
          <a:noFill/>
        </p:spPr>
        <p:txBody>
          <a:bodyPr wrap="square" rtlCol="0">
            <a:spAutoFit/>
          </a:bodyPr>
          <a:lstStyle/>
          <a:p>
            <a:pPr algn="ctr" defTabSz="914400"/>
            <a:r>
              <a:rPr lang="en-US" b="1">
                <a:solidFill>
                  <a:prstClr val="white"/>
                </a:solidFill>
                <a:latin typeface="Verdana" charset="0"/>
                <a:ea typeface="Verdana" charset="0"/>
                <a:cs typeface="Verdana" charset="0"/>
              </a:rPr>
              <a:t>Reliable </a:t>
            </a:r>
            <a:br>
              <a:rPr lang="en-US" b="1">
                <a:solidFill>
                  <a:prstClr val="white"/>
                </a:solidFill>
                <a:latin typeface="Verdana" charset="0"/>
                <a:ea typeface="Verdana" charset="0"/>
                <a:cs typeface="Verdana" charset="0"/>
              </a:rPr>
            </a:br>
            <a:r>
              <a:rPr lang="en-US" b="1">
                <a:solidFill>
                  <a:prstClr val="white"/>
                </a:solidFill>
                <a:latin typeface="Verdana" charset="0"/>
                <a:ea typeface="Verdana" charset="0"/>
                <a:cs typeface="Verdana" charset="0"/>
              </a:rPr>
              <a:t>Hot Water</a:t>
            </a:r>
          </a:p>
        </p:txBody>
      </p:sp>
      <p:sp>
        <p:nvSpPr>
          <p:cNvPr id="27" name="Round Same Side Corner Rectangle 13"/>
          <p:cNvSpPr/>
          <p:nvPr/>
        </p:nvSpPr>
        <p:spPr>
          <a:xfrm rot="16200000">
            <a:off x="2271589" y="1491732"/>
            <a:ext cx="859507" cy="2824018"/>
          </a:xfrm>
          <a:prstGeom prst="round2Same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b="1">
              <a:solidFill>
                <a:prstClr val="white"/>
              </a:solidFill>
            </a:endParaRPr>
          </a:p>
        </p:txBody>
      </p:sp>
      <p:sp>
        <p:nvSpPr>
          <p:cNvPr id="28" name="TextBox 27"/>
          <p:cNvSpPr txBox="1"/>
          <p:nvPr/>
        </p:nvSpPr>
        <p:spPr>
          <a:xfrm>
            <a:off x="1285374" y="2723410"/>
            <a:ext cx="2827972" cy="369332"/>
          </a:xfrm>
          <a:prstGeom prst="rect">
            <a:avLst/>
          </a:prstGeom>
          <a:noFill/>
        </p:spPr>
        <p:txBody>
          <a:bodyPr wrap="square" rtlCol="0">
            <a:spAutoFit/>
          </a:bodyPr>
          <a:lstStyle/>
          <a:p>
            <a:pPr algn="ctr" defTabSz="914400"/>
            <a:r>
              <a:rPr lang="en-US" b="1">
                <a:solidFill>
                  <a:prstClr val="white"/>
                </a:solidFill>
                <a:latin typeface="Verdana" charset="0"/>
                <a:ea typeface="Verdana" charset="0"/>
                <a:cs typeface="Verdana" charset="0"/>
              </a:rPr>
              <a:t>10 Year Warranty</a:t>
            </a:r>
          </a:p>
        </p:txBody>
      </p:sp>
      <p:sp>
        <p:nvSpPr>
          <p:cNvPr id="30" name="Round Same Side Corner Rectangle 16"/>
          <p:cNvSpPr/>
          <p:nvPr/>
        </p:nvSpPr>
        <p:spPr>
          <a:xfrm rot="16200000">
            <a:off x="2217408" y="2482120"/>
            <a:ext cx="963903" cy="2827971"/>
          </a:xfrm>
          <a:prstGeom prst="round2SameRect">
            <a:avLst>
              <a:gd name="adj1" fmla="val 16667"/>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b="1">
              <a:solidFill>
                <a:prstClr val="white"/>
              </a:solidFill>
            </a:endParaRPr>
          </a:p>
        </p:txBody>
      </p:sp>
      <p:sp>
        <p:nvSpPr>
          <p:cNvPr id="31" name="TextBox 30"/>
          <p:cNvSpPr txBox="1"/>
          <p:nvPr/>
        </p:nvSpPr>
        <p:spPr>
          <a:xfrm>
            <a:off x="1296198" y="3577716"/>
            <a:ext cx="2798319" cy="646331"/>
          </a:xfrm>
          <a:prstGeom prst="rect">
            <a:avLst/>
          </a:prstGeom>
          <a:noFill/>
        </p:spPr>
        <p:txBody>
          <a:bodyPr wrap="square" rtlCol="0">
            <a:spAutoFit/>
          </a:bodyPr>
          <a:lstStyle/>
          <a:p>
            <a:pPr algn="ctr" defTabSz="914400"/>
            <a:r>
              <a:rPr lang="en-US" b="1">
                <a:solidFill>
                  <a:prstClr val="white"/>
                </a:solidFill>
                <a:latin typeface="Verdana" charset="0"/>
                <a:ea typeface="Verdana" charset="0"/>
                <a:cs typeface="Verdana" charset="0"/>
              </a:rPr>
              <a:t>Cuts cost </a:t>
            </a:r>
            <a:br>
              <a:rPr lang="en-US" b="1">
                <a:solidFill>
                  <a:prstClr val="white"/>
                </a:solidFill>
                <a:latin typeface="Verdana" charset="0"/>
                <a:ea typeface="Verdana" charset="0"/>
                <a:cs typeface="Verdana" charset="0"/>
              </a:rPr>
            </a:br>
            <a:r>
              <a:rPr lang="en-US" b="1">
                <a:solidFill>
                  <a:prstClr val="white"/>
                </a:solidFill>
                <a:latin typeface="Verdana" charset="0"/>
                <a:ea typeface="Verdana" charset="0"/>
                <a:cs typeface="Verdana" charset="0"/>
              </a:rPr>
              <a:t>by up to 70%</a:t>
            </a:r>
          </a:p>
        </p:txBody>
      </p:sp>
      <p:sp>
        <p:nvSpPr>
          <p:cNvPr id="32" name="Round Same Side Corner Rectangle 3"/>
          <p:cNvSpPr/>
          <p:nvPr/>
        </p:nvSpPr>
        <p:spPr>
          <a:xfrm>
            <a:off x="4271911" y="1091545"/>
            <a:ext cx="1961348" cy="490250"/>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a:r>
              <a:rPr lang="en-US" sz="1600" b="1" cap="all">
                <a:solidFill>
                  <a:schemeClr val="accent1"/>
                </a:solidFill>
              </a:rPr>
              <a:t>Benefits</a:t>
            </a:r>
          </a:p>
        </p:txBody>
      </p:sp>
      <p:sp>
        <p:nvSpPr>
          <p:cNvPr id="34" name="Rectangle 33"/>
          <p:cNvSpPr/>
          <p:nvPr/>
        </p:nvSpPr>
        <p:spPr>
          <a:xfrm>
            <a:off x="4270730" y="2493626"/>
            <a:ext cx="1961348" cy="859508"/>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914400">
              <a:lnSpc>
                <a:spcPct val="80000"/>
              </a:lnSpc>
            </a:pPr>
            <a:endParaRPr lang="en-US" sz="1200">
              <a:solidFill>
                <a:prstClr val="white">
                  <a:lumMod val="50000"/>
                </a:prstClr>
              </a:solidFill>
            </a:endParaRPr>
          </a:p>
        </p:txBody>
      </p:sp>
      <p:sp>
        <p:nvSpPr>
          <p:cNvPr id="35" name="TextBox 34"/>
          <p:cNvSpPr txBox="1"/>
          <p:nvPr/>
        </p:nvSpPr>
        <p:spPr>
          <a:xfrm>
            <a:off x="4270729" y="2779824"/>
            <a:ext cx="1961349" cy="264688"/>
          </a:xfrm>
          <a:prstGeom prst="rect">
            <a:avLst/>
          </a:prstGeom>
          <a:noFill/>
        </p:spPr>
        <p:txBody>
          <a:bodyPr wrap="square" rtlCol="0" anchor="t">
            <a:spAutoFit/>
          </a:bodyPr>
          <a:lstStyle/>
          <a:p>
            <a:pPr algn="ctr" defTabSz="914400">
              <a:lnSpc>
                <a:spcPct val="80000"/>
              </a:lnSpc>
            </a:pPr>
            <a:r>
              <a:rPr lang="en-US" sz="1400">
                <a:latin typeface="Verdana" charset="0"/>
                <a:ea typeface="Verdana" charset="0"/>
                <a:cs typeface="Verdana" charset="0"/>
              </a:rPr>
              <a:t>Peace of mind</a:t>
            </a:r>
          </a:p>
        </p:txBody>
      </p:sp>
      <p:sp>
        <p:nvSpPr>
          <p:cNvPr id="37" name="Rectangle 36"/>
          <p:cNvSpPr/>
          <p:nvPr/>
        </p:nvSpPr>
        <p:spPr>
          <a:xfrm>
            <a:off x="4282481" y="1533819"/>
            <a:ext cx="1961348" cy="859508"/>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914400">
              <a:lnSpc>
                <a:spcPct val="80000"/>
              </a:lnSpc>
            </a:pPr>
            <a:endParaRPr lang="en-US" sz="1200">
              <a:solidFill>
                <a:prstClr val="white">
                  <a:lumMod val="50000"/>
                </a:prstClr>
              </a:solidFill>
            </a:endParaRPr>
          </a:p>
        </p:txBody>
      </p:sp>
      <p:sp>
        <p:nvSpPr>
          <p:cNvPr id="39" name="Round Same Side Corner Rectangle 17"/>
          <p:cNvSpPr/>
          <p:nvPr/>
        </p:nvSpPr>
        <p:spPr>
          <a:xfrm>
            <a:off x="6387424" y="1091545"/>
            <a:ext cx="1961348" cy="490250"/>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a:r>
              <a:rPr lang="en-US" sz="1600" b="1" cap="all">
                <a:solidFill>
                  <a:schemeClr val="accent1"/>
                </a:solidFill>
              </a:rPr>
              <a:t>EHWH</a:t>
            </a:r>
          </a:p>
        </p:txBody>
      </p:sp>
      <p:sp>
        <p:nvSpPr>
          <p:cNvPr id="41" name="Rectangle 40"/>
          <p:cNvSpPr/>
          <p:nvPr/>
        </p:nvSpPr>
        <p:spPr>
          <a:xfrm>
            <a:off x="6412647" y="1533819"/>
            <a:ext cx="1961348" cy="859508"/>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914400">
              <a:lnSpc>
                <a:spcPct val="80000"/>
              </a:lnSpc>
            </a:pPr>
            <a:endParaRPr lang="en-US" sz="1200">
              <a:solidFill>
                <a:prstClr val="white">
                  <a:lumMod val="50000"/>
                </a:prstClr>
              </a:solidFill>
            </a:endParaRPr>
          </a:p>
        </p:txBody>
      </p:sp>
      <p:sp>
        <p:nvSpPr>
          <p:cNvPr id="44" name="Rectangle 43"/>
          <p:cNvSpPr/>
          <p:nvPr/>
        </p:nvSpPr>
        <p:spPr>
          <a:xfrm>
            <a:off x="6412647" y="2493626"/>
            <a:ext cx="1961348" cy="859508"/>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914400">
              <a:lnSpc>
                <a:spcPct val="80000"/>
              </a:lnSpc>
            </a:pPr>
            <a:endParaRPr lang="en-US" sz="1200">
              <a:solidFill>
                <a:prstClr val="white">
                  <a:lumMod val="50000"/>
                </a:prstClr>
              </a:solidFill>
            </a:endParaRPr>
          </a:p>
        </p:txBody>
      </p:sp>
      <p:sp>
        <p:nvSpPr>
          <p:cNvPr id="46" name="Round Same Side Corner Rectangle 18"/>
          <p:cNvSpPr/>
          <p:nvPr/>
        </p:nvSpPr>
        <p:spPr>
          <a:xfrm>
            <a:off x="8502937" y="1091545"/>
            <a:ext cx="1961348" cy="490250"/>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a:r>
              <a:rPr lang="en-US" sz="1600" b="1" cap="all">
                <a:solidFill>
                  <a:schemeClr val="accent1"/>
                </a:solidFill>
              </a:rPr>
              <a:t>Standard tank</a:t>
            </a:r>
          </a:p>
        </p:txBody>
      </p:sp>
      <p:sp>
        <p:nvSpPr>
          <p:cNvPr id="54" name="Rectangle 53"/>
          <p:cNvSpPr/>
          <p:nvPr/>
        </p:nvSpPr>
        <p:spPr>
          <a:xfrm>
            <a:off x="4287933" y="4501970"/>
            <a:ext cx="1965716" cy="989663"/>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914400">
              <a:lnSpc>
                <a:spcPct val="80000"/>
              </a:lnSpc>
            </a:pPr>
            <a:endParaRPr lang="en-US" sz="1200">
              <a:solidFill>
                <a:prstClr val="white">
                  <a:lumMod val="50000"/>
                </a:prstClr>
              </a:solidFill>
            </a:endParaRPr>
          </a:p>
        </p:txBody>
      </p:sp>
      <p:sp>
        <p:nvSpPr>
          <p:cNvPr id="55" name="TextBox 54"/>
          <p:cNvSpPr txBox="1"/>
          <p:nvPr/>
        </p:nvSpPr>
        <p:spPr>
          <a:xfrm>
            <a:off x="4252587" y="4546717"/>
            <a:ext cx="1979491" cy="738664"/>
          </a:xfrm>
          <a:prstGeom prst="rect">
            <a:avLst/>
          </a:prstGeom>
          <a:noFill/>
        </p:spPr>
        <p:txBody>
          <a:bodyPr wrap="square" rtlCol="0" anchor="t">
            <a:spAutoFit/>
          </a:bodyPr>
          <a:lstStyle/>
          <a:p>
            <a:pPr algn="ctr"/>
            <a:r>
              <a:rPr lang="en-US" sz="1400">
                <a:latin typeface="Verdana" charset="0"/>
                <a:ea typeface="Verdana" charset="0"/>
                <a:cs typeface="Verdana" charset="0"/>
              </a:rPr>
              <a:t>Low upgrade costs lead to faster payback</a:t>
            </a:r>
          </a:p>
        </p:txBody>
      </p:sp>
      <p:sp>
        <p:nvSpPr>
          <p:cNvPr id="57" name="Rectangle 56"/>
          <p:cNvSpPr/>
          <p:nvPr/>
        </p:nvSpPr>
        <p:spPr>
          <a:xfrm>
            <a:off x="6413020" y="4500521"/>
            <a:ext cx="1936638" cy="99727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914400">
              <a:lnSpc>
                <a:spcPct val="80000"/>
              </a:lnSpc>
            </a:pPr>
            <a:endParaRPr lang="en-US" sz="1200">
              <a:solidFill>
                <a:prstClr val="white">
                  <a:lumMod val="50000"/>
                </a:prstClr>
              </a:solidFill>
            </a:endParaRPr>
          </a:p>
        </p:txBody>
      </p:sp>
      <p:sp>
        <p:nvSpPr>
          <p:cNvPr id="60" name="Round Single Corner Rectangle 6"/>
          <p:cNvSpPr/>
          <p:nvPr/>
        </p:nvSpPr>
        <p:spPr>
          <a:xfrm rot="5400000">
            <a:off x="8994720" y="4047281"/>
            <a:ext cx="1002491" cy="1936638"/>
          </a:xfrm>
          <a:prstGeom prst="round1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lumMod val="50000"/>
                </a:prstClr>
              </a:solidFill>
            </a:endParaRPr>
          </a:p>
        </p:txBody>
      </p:sp>
      <p:sp>
        <p:nvSpPr>
          <p:cNvPr id="76" name="TextBox 75"/>
          <p:cNvSpPr txBox="1"/>
          <p:nvPr/>
        </p:nvSpPr>
        <p:spPr>
          <a:xfrm>
            <a:off x="923038" y="5786579"/>
            <a:ext cx="2827973" cy="430887"/>
          </a:xfrm>
          <a:prstGeom prst="rect">
            <a:avLst/>
          </a:prstGeom>
          <a:noFill/>
        </p:spPr>
        <p:txBody>
          <a:bodyPr wrap="square" rtlCol="0">
            <a:spAutoFit/>
          </a:bodyPr>
          <a:lstStyle/>
          <a:p>
            <a:pPr algn="ctr" defTabSz="914400"/>
            <a:r>
              <a:rPr lang="en-US" sz="2200" b="1">
                <a:solidFill>
                  <a:prstClr val="white"/>
                </a:solidFill>
                <a:latin typeface="Verdana" charset="0"/>
                <a:ea typeface="Verdana" charset="0"/>
                <a:cs typeface="Verdana" charset="0"/>
              </a:rPr>
              <a:t>Leak Detection</a:t>
            </a:r>
          </a:p>
        </p:txBody>
      </p:sp>
      <p:sp>
        <p:nvSpPr>
          <p:cNvPr id="77" name="Round Same Side Corner Rectangle 3"/>
          <p:cNvSpPr/>
          <p:nvPr/>
        </p:nvSpPr>
        <p:spPr>
          <a:xfrm>
            <a:off x="1657361" y="1091545"/>
            <a:ext cx="1961348" cy="490250"/>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a:r>
              <a:rPr lang="en-US" sz="1600" b="1" cap="all">
                <a:solidFill>
                  <a:schemeClr val="accent1"/>
                </a:solidFill>
              </a:rPr>
              <a:t>features</a:t>
            </a:r>
          </a:p>
        </p:txBody>
      </p:sp>
      <p:pic>
        <p:nvPicPr>
          <p:cNvPr id="81" name="Picture 80"/>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60423" y="1660597"/>
            <a:ext cx="635247" cy="601578"/>
          </a:xfrm>
          <a:prstGeom prst="rect">
            <a:avLst/>
          </a:prstGeom>
        </p:spPr>
      </p:pic>
      <p:sp>
        <p:nvSpPr>
          <p:cNvPr id="87" name="Round Same Side Corner Rectangle 16"/>
          <p:cNvSpPr/>
          <p:nvPr/>
        </p:nvSpPr>
        <p:spPr>
          <a:xfrm rot="16200000">
            <a:off x="2201943" y="3576019"/>
            <a:ext cx="1032913" cy="2798318"/>
          </a:xfrm>
          <a:prstGeom prst="round2Same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b="1">
              <a:solidFill>
                <a:prstClr val="white"/>
              </a:solidFill>
            </a:endParaRPr>
          </a:p>
        </p:txBody>
      </p:sp>
      <p:sp>
        <p:nvSpPr>
          <p:cNvPr id="88" name="TextBox 87"/>
          <p:cNvSpPr txBox="1"/>
          <p:nvPr/>
        </p:nvSpPr>
        <p:spPr>
          <a:xfrm>
            <a:off x="1297157" y="4673635"/>
            <a:ext cx="2827973" cy="646331"/>
          </a:xfrm>
          <a:prstGeom prst="rect">
            <a:avLst/>
          </a:prstGeom>
          <a:noFill/>
        </p:spPr>
        <p:txBody>
          <a:bodyPr wrap="square" rtlCol="0">
            <a:spAutoFit/>
          </a:bodyPr>
          <a:lstStyle/>
          <a:p>
            <a:pPr algn="ctr" defTabSz="914400"/>
            <a:r>
              <a:rPr lang="en-US" b="1">
                <a:solidFill>
                  <a:prstClr val="white"/>
                </a:solidFill>
                <a:latin typeface="Verdana" charset="0"/>
                <a:ea typeface="Verdana" charset="0"/>
                <a:cs typeface="Verdana" charset="0"/>
              </a:rPr>
              <a:t>Rebates to offset cost</a:t>
            </a:r>
          </a:p>
        </p:txBody>
      </p:sp>
      <p:sp>
        <p:nvSpPr>
          <p:cNvPr id="38" name="TextBox 37"/>
          <p:cNvSpPr txBox="1"/>
          <p:nvPr/>
        </p:nvSpPr>
        <p:spPr>
          <a:xfrm>
            <a:off x="4274160" y="1690731"/>
            <a:ext cx="1965716" cy="523220"/>
          </a:xfrm>
          <a:prstGeom prst="rect">
            <a:avLst/>
          </a:prstGeom>
          <a:noFill/>
        </p:spPr>
        <p:txBody>
          <a:bodyPr wrap="square" rtlCol="0" anchor="t">
            <a:spAutoFit/>
          </a:bodyPr>
          <a:lstStyle/>
          <a:p>
            <a:pPr algn="ctr" defTabSz="914400"/>
            <a:r>
              <a:rPr lang="en-US" sz="1400">
                <a:latin typeface="Verdana" charset="0"/>
                <a:ea typeface="Verdana" charset="0"/>
                <a:cs typeface="Verdana" charset="0"/>
              </a:rPr>
              <a:t>Hot water when </a:t>
            </a:r>
            <a:br>
              <a:rPr lang="en-US" sz="1400">
                <a:latin typeface="Verdana" charset="0"/>
                <a:ea typeface="Verdana" charset="0"/>
                <a:cs typeface="Verdana" charset="0"/>
              </a:rPr>
            </a:br>
            <a:r>
              <a:rPr lang="en-US" sz="1400">
                <a:latin typeface="Verdana" charset="0"/>
                <a:ea typeface="Verdana" charset="0"/>
                <a:cs typeface="Verdana" charset="0"/>
              </a:rPr>
              <a:t>you need it</a:t>
            </a:r>
          </a:p>
        </p:txBody>
      </p:sp>
      <p:sp>
        <p:nvSpPr>
          <p:cNvPr id="10" name="TextBox 9"/>
          <p:cNvSpPr txBox="1"/>
          <p:nvPr/>
        </p:nvSpPr>
        <p:spPr>
          <a:xfrm>
            <a:off x="4184430" y="3456145"/>
            <a:ext cx="2208040" cy="954107"/>
          </a:xfrm>
          <a:prstGeom prst="rect">
            <a:avLst/>
          </a:prstGeom>
          <a:noFill/>
        </p:spPr>
        <p:txBody>
          <a:bodyPr wrap="square" rtlCol="0" anchor="t">
            <a:spAutoFit/>
          </a:bodyPr>
          <a:lstStyle/>
          <a:p>
            <a:pPr algn="ctr"/>
            <a:r>
              <a:rPr lang="en-US" sz="1400">
                <a:latin typeface="Verdana" charset="0"/>
                <a:ea typeface="Verdana" charset="0"/>
                <a:cs typeface="Verdana" charset="0"/>
              </a:rPr>
              <a:t>Save up to </a:t>
            </a:r>
            <a:br>
              <a:rPr lang="en-US" sz="1400">
                <a:latin typeface="Verdana" charset="0"/>
                <a:ea typeface="Verdana" charset="0"/>
                <a:cs typeface="Verdana" charset="0"/>
              </a:rPr>
            </a:br>
            <a:r>
              <a:rPr lang="en-US" sz="1400">
                <a:latin typeface="Verdana" charset="0"/>
                <a:ea typeface="Verdana" charset="0"/>
                <a:cs typeface="Verdana" charset="0"/>
              </a:rPr>
              <a:t>$100/person </a:t>
            </a:r>
            <a:br>
              <a:rPr lang="en-US" sz="1400">
                <a:latin typeface="Verdana" charset="0"/>
                <a:ea typeface="Verdana" charset="0"/>
                <a:cs typeface="Verdana" charset="0"/>
              </a:rPr>
            </a:br>
            <a:r>
              <a:rPr lang="en-US" sz="1400">
                <a:latin typeface="Verdana" charset="0"/>
                <a:ea typeface="Verdana" charset="0"/>
                <a:cs typeface="Verdana" charset="0"/>
              </a:rPr>
              <a:t>annually or $2,000+ over 10 years</a:t>
            </a:r>
          </a:p>
        </p:txBody>
      </p:sp>
      <p:pic>
        <p:nvPicPr>
          <p:cNvPr id="63" name="Picture 62"/>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60423" y="2607287"/>
            <a:ext cx="635247" cy="601578"/>
          </a:xfrm>
          <a:prstGeom prst="rect">
            <a:avLst/>
          </a:prstGeom>
        </p:spPr>
      </p:pic>
      <p:pic>
        <p:nvPicPr>
          <p:cNvPr id="64" name="Picture 63"/>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60423" y="3528053"/>
            <a:ext cx="635247" cy="601578"/>
          </a:xfrm>
          <a:prstGeom prst="rect">
            <a:avLst/>
          </a:prstGeom>
        </p:spPr>
      </p:pic>
      <p:pic>
        <p:nvPicPr>
          <p:cNvPr id="65" name="Picture 64"/>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60423" y="4621229"/>
            <a:ext cx="635247" cy="601578"/>
          </a:xfrm>
          <a:prstGeom prst="rect">
            <a:avLst/>
          </a:prstGeom>
        </p:spPr>
      </p:pic>
      <p:sp>
        <p:nvSpPr>
          <p:cNvPr id="43" name="Round Single Corner Rectangle 6">
            <a:extLst>
              <a:ext uri="{FF2B5EF4-FFF2-40B4-BE49-F238E27FC236}">
                <a16:creationId xmlns:a16="http://schemas.microsoft.com/office/drawing/2014/main" id="{620E2943-6EF4-4176-8BEF-35FFB8EFB34D}"/>
              </a:ext>
            </a:extLst>
          </p:cNvPr>
          <p:cNvSpPr/>
          <p:nvPr/>
        </p:nvSpPr>
        <p:spPr>
          <a:xfrm rot="5400000">
            <a:off x="9068744" y="1907346"/>
            <a:ext cx="870049" cy="1980844"/>
          </a:xfrm>
          <a:prstGeom prst="round1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lumMod val="50000"/>
                </a:prstClr>
              </a:solidFill>
            </a:endParaRPr>
          </a:p>
        </p:txBody>
      </p:sp>
      <p:sp>
        <p:nvSpPr>
          <p:cNvPr id="45" name="Round Single Corner Rectangle 6">
            <a:extLst>
              <a:ext uri="{FF2B5EF4-FFF2-40B4-BE49-F238E27FC236}">
                <a16:creationId xmlns:a16="http://schemas.microsoft.com/office/drawing/2014/main" id="{2C1D6FE2-EE26-4D4A-AD66-E2DB132C3A35}"/>
              </a:ext>
            </a:extLst>
          </p:cNvPr>
          <p:cNvSpPr/>
          <p:nvPr/>
        </p:nvSpPr>
        <p:spPr>
          <a:xfrm rot="5400000">
            <a:off x="9070268" y="955133"/>
            <a:ext cx="870049" cy="1980844"/>
          </a:xfrm>
          <a:prstGeom prst="round1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lumMod val="50000"/>
                </a:prstClr>
              </a:solidFill>
            </a:endParaRPr>
          </a:p>
        </p:txBody>
      </p:sp>
      <p:pic>
        <p:nvPicPr>
          <p:cNvPr id="62" name="Picture 61"/>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195895" y="1612969"/>
            <a:ext cx="635247" cy="601578"/>
          </a:xfrm>
          <a:prstGeom prst="rect">
            <a:avLst/>
          </a:prstGeom>
        </p:spPr>
      </p:pic>
      <p:sp>
        <p:nvSpPr>
          <p:cNvPr id="42" name="Rectangle 41">
            <a:extLst>
              <a:ext uri="{FF2B5EF4-FFF2-40B4-BE49-F238E27FC236}">
                <a16:creationId xmlns:a16="http://schemas.microsoft.com/office/drawing/2014/main" id="{6149D9CD-86D8-C93F-E791-8D67D8B70105}"/>
              </a:ext>
            </a:extLst>
          </p:cNvPr>
          <p:cNvSpPr/>
          <p:nvPr/>
        </p:nvSpPr>
        <p:spPr>
          <a:xfrm>
            <a:off x="4293941" y="5557639"/>
            <a:ext cx="1965716" cy="989663"/>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914400">
              <a:lnSpc>
                <a:spcPct val="80000"/>
              </a:lnSpc>
            </a:pPr>
            <a:endParaRPr lang="en-US" sz="1200">
              <a:solidFill>
                <a:prstClr val="white">
                  <a:lumMod val="50000"/>
                </a:prstClr>
              </a:solidFill>
            </a:endParaRPr>
          </a:p>
        </p:txBody>
      </p:sp>
      <p:sp>
        <p:nvSpPr>
          <p:cNvPr id="47" name="TextBox 46">
            <a:extLst>
              <a:ext uri="{FF2B5EF4-FFF2-40B4-BE49-F238E27FC236}">
                <a16:creationId xmlns:a16="http://schemas.microsoft.com/office/drawing/2014/main" id="{993F5F1D-C593-5DC6-5A63-8EED8FA85423}"/>
              </a:ext>
            </a:extLst>
          </p:cNvPr>
          <p:cNvSpPr txBox="1"/>
          <p:nvPr/>
        </p:nvSpPr>
        <p:spPr>
          <a:xfrm>
            <a:off x="4226729" y="5602386"/>
            <a:ext cx="2112956" cy="954107"/>
          </a:xfrm>
          <a:prstGeom prst="rect">
            <a:avLst/>
          </a:prstGeom>
          <a:noFill/>
        </p:spPr>
        <p:txBody>
          <a:bodyPr wrap="square" rtlCol="0" anchor="t">
            <a:spAutoFit/>
          </a:bodyPr>
          <a:lstStyle/>
          <a:p>
            <a:pPr algn="ctr"/>
            <a:r>
              <a:rPr lang="en-US" sz="1400">
                <a:latin typeface="Verdana" charset="0"/>
                <a:ea typeface="Verdana" charset="0"/>
                <a:cs typeface="Verdana" charset="0"/>
              </a:rPr>
              <a:t>If qualified, customer gets additional credits/rebates to offset cost</a:t>
            </a:r>
          </a:p>
        </p:txBody>
      </p:sp>
      <p:sp>
        <p:nvSpPr>
          <p:cNvPr id="48" name="Rectangle 47">
            <a:extLst>
              <a:ext uri="{FF2B5EF4-FFF2-40B4-BE49-F238E27FC236}">
                <a16:creationId xmlns:a16="http://schemas.microsoft.com/office/drawing/2014/main" id="{029DE38F-B798-3C2A-955D-48533D21C53B}"/>
              </a:ext>
            </a:extLst>
          </p:cNvPr>
          <p:cNvSpPr/>
          <p:nvPr/>
        </p:nvSpPr>
        <p:spPr>
          <a:xfrm>
            <a:off x="6419028" y="5556190"/>
            <a:ext cx="1936638" cy="99727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914400">
              <a:lnSpc>
                <a:spcPct val="80000"/>
              </a:lnSpc>
            </a:pPr>
            <a:endParaRPr lang="en-US" sz="1200">
              <a:solidFill>
                <a:prstClr val="white">
                  <a:lumMod val="50000"/>
                </a:prstClr>
              </a:solidFill>
            </a:endParaRPr>
          </a:p>
        </p:txBody>
      </p:sp>
      <p:sp>
        <p:nvSpPr>
          <p:cNvPr id="49" name="Round Single Corner Rectangle 6">
            <a:extLst>
              <a:ext uri="{FF2B5EF4-FFF2-40B4-BE49-F238E27FC236}">
                <a16:creationId xmlns:a16="http://schemas.microsoft.com/office/drawing/2014/main" id="{51165F84-ABFD-DCC3-3AD2-DFB5BF97C85A}"/>
              </a:ext>
            </a:extLst>
          </p:cNvPr>
          <p:cNvSpPr/>
          <p:nvPr/>
        </p:nvSpPr>
        <p:spPr>
          <a:xfrm rot="5400000">
            <a:off x="9000728" y="5102950"/>
            <a:ext cx="1002491" cy="1936638"/>
          </a:xfrm>
          <a:prstGeom prst="round1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lumMod val="50000"/>
                </a:prstClr>
              </a:solidFill>
            </a:endParaRPr>
          </a:p>
        </p:txBody>
      </p:sp>
      <p:pic>
        <p:nvPicPr>
          <p:cNvPr id="50" name="Picture 49">
            <a:extLst>
              <a:ext uri="{FF2B5EF4-FFF2-40B4-BE49-F238E27FC236}">
                <a16:creationId xmlns:a16="http://schemas.microsoft.com/office/drawing/2014/main" id="{FE03E36F-1917-F841-C26C-14AAAFD6252D}"/>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66431" y="5676898"/>
            <a:ext cx="635247" cy="601578"/>
          </a:xfrm>
          <a:prstGeom prst="rect">
            <a:avLst/>
          </a:prstGeom>
        </p:spPr>
      </p:pic>
      <p:sp>
        <p:nvSpPr>
          <p:cNvPr id="51" name="Round Same Side Corner Rectangle 16">
            <a:extLst>
              <a:ext uri="{FF2B5EF4-FFF2-40B4-BE49-F238E27FC236}">
                <a16:creationId xmlns:a16="http://schemas.microsoft.com/office/drawing/2014/main" id="{1D52DDB1-64BD-DA25-D342-DD96BE0BA25B}"/>
              </a:ext>
            </a:extLst>
          </p:cNvPr>
          <p:cNvSpPr/>
          <p:nvPr/>
        </p:nvSpPr>
        <p:spPr>
          <a:xfrm rot="16200000">
            <a:off x="2194451" y="4673640"/>
            <a:ext cx="1032913" cy="2798318"/>
          </a:xfrm>
          <a:prstGeom prst="round2Same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b="1">
              <a:solidFill>
                <a:prstClr val="white"/>
              </a:solidFill>
            </a:endParaRPr>
          </a:p>
        </p:txBody>
      </p:sp>
      <p:sp>
        <p:nvSpPr>
          <p:cNvPr id="52" name="TextBox 51">
            <a:extLst>
              <a:ext uri="{FF2B5EF4-FFF2-40B4-BE49-F238E27FC236}">
                <a16:creationId xmlns:a16="http://schemas.microsoft.com/office/drawing/2014/main" id="{6ABA6D75-0877-0EAC-D057-B77DB3B98416}"/>
              </a:ext>
            </a:extLst>
          </p:cNvPr>
          <p:cNvSpPr txBox="1"/>
          <p:nvPr/>
        </p:nvSpPr>
        <p:spPr>
          <a:xfrm>
            <a:off x="1306598" y="5771256"/>
            <a:ext cx="2827973" cy="646331"/>
          </a:xfrm>
          <a:prstGeom prst="rect">
            <a:avLst/>
          </a:prstGeom>
          <a:noFill/>
        </p:spPr>
        <p:txBody>
          <a:bodyPr wrap="square" rtlCol="0">
            <a:spAutoFit/>
          </a:bodyPr>
          <a:lstStyle/>
          <a:p>
            <a:pPr algn="ctr" defTabSz="914400"/>
            <a:r>
              <a:rPr lang="en-US" b="1">
                <a:solidFill>
                  <a:prstClr val="white"/>
                </a:solidFill>
                <a:latin typeface="Verdana" charset="0"/>
                <a:ea typeface="Verdana" charset="0"/>
                <a:cs typeface="Verdana" charset="0"/>
              </a:rPr>
              <a:t>Inflation Reduction Act Credit </a:t>
            </a:r>
          </a:p>
        </p:txBody>
      </p:sp>
    </p:spTree>
    <p:extLst>
      <p:ext uri="{BB962C8B-B14F-4D97-AF65-F5344CB8AC3E}">
        <p14:creationId xmlns:p14="http://schemas.microsoft.com/office/powerpoint/2010/main" val="196316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a:t>Thank You</a:t>
            </a:r>
          </a:p>
        </p:txBody>
      </p:sp>
      <p:sp>
        <p:nvSpPr>
          <p:cNvPr id="3" name="Subtitle 2"/>
          <p:cNvSpPr>
            <a:spLocks noGrp="1"/>
          </p:cNvSpPr>
          <p:nvPr>
            <p:ph type="subTitle" idx="1"/>
          </p:nvPr>
        </p:nvSpPr>
        <p:spPr>
          <a:xfrm>
            <a:off x="711200" y="3886200"/>
            <a:ext cx="8737600" cy="1752600"/>
          </a:xfrm>
        </p:spPr>
        <p:txBody>
          <a:bodyPr>
            <a:normAutofit/>
          </a:bodyPr>
          <a:lstStyle/>
          <a:p>
            <a:r>
              <a:rPr lang="en-US" sz="1700" dirty="0">
                <a:effectLst/>
                <a:latin typeface="Verdana" panose="020B0604030504040204" pitchFamily="34" charset="0"/>
                <a:ea typeface="MS PGothic" panose="020B0600070205080204" pitchFamily="34" charset="-128"/>
                <a:cs typeface="Times New Roman" panose="02020603050405020304" pitchFamily="18" charset="0"/>
              </a:rPr>
              <a:t>For more information, visit </a:t>
            </a:r>
            <a:r>
              <a:rPr lang="en-US" sz="1700" u="sng"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hlinkClick r:id="rId3"/>
              </a:rPr>
              <a:t>Hot Water Solutions</a:t>
            </a:r>
            <a:r>
              <a:rPr lang="en-US" sz="1700" dirty="0">
                <a:effectLst/>
                <a:latin typeface="Verdana" panose="020B0604030504040204" pitchFamily="34" charset="0"/>
                <a:ea typeface="Verdana" panose="020B0604030504040204" pitchFamily="34" charset="0"/>
                <a:cs typeface="Times New Roman" panose="02020603050405020304" pitchFamily="18" charset="0"/>
              </a:rPr>
              <a:t> or reach out to us with questions at </a:t>
            </a:r>
            <a:r>
              <a:rPr lang="en-US" sz="1700" dirty="0">
                <a:effectLst/>
                <a:latin typeface="Verdana" panose="020B0604030504040204" pitchFamily="34" charset="0"/>
                <a:ea typeface="MS PGothic" panose="020B0600070205080204" pitchFamily="34" charset="-128"/>
                <a:cs typeface="Times New Roman" panose="02020603050405020304" pitchFamily="18" charset="0"/>
              </a:rPr>
              <a:t>info@hotwatersolutionsnw.</a:t>
            </a:r>
            <a:r>
              <a:rPr lang="en-US" sz="1700" dirty="0">
                <a:latin typeface="Verdana" panose="020B0604030504040204" pitchFamily="34" charset="0"/>
                <a:ea typeface="MS PGothic" panose="020B0600070205080204" pitchFamily="34" charset="-128"/>
                <a:cs typeface="Times New Roman" panose="02020603050405020304" pitchFamily="18" charset="0"/>
              </a:rPr>
              <a:t>org</a:t>
            </a:r>
            <a:r>
              <a:rPr lang="en-US" sz="1700" dirty="0">
                <a:effectLst/>
                <a:latin typeface="Verdana" panose="020B0604030504040204" pitchFamily="34" charset="0"/>
                <a:ea typeface="MS PGothic" panose="020B0600070205080204" pitchFamily="34" charset="-128"/>
                <a:cs typeface="Times New Roman" panose="02020603050405020304" pitchFamily="18" charset="0"/>
              </a:rPr>
              <a:t> or by phone at (888) 444-8962. </a:t>
            </a:r>
            <a:endParaRPr lang="en-US" sz="1700" dirty="0">
              <a:solidFill>
                <a:schemeClr val="tx1"/>
              </a:solidFill>
              <a:latin typeface="Verdana" charset="0"/>
              <a:ea typeface="Verdana" charset="0"/>
              <a:cs typeface="Verdana" charset="0"/>
            </a:endParaRPr>
          </a:p>
          <a:p>
            <a:endParaRPr lang="en-US" sz="2800" dirty="0">
              <a:solidFill>
                <a:schemeClr val="tx1"/>
              </a:solidFill>
              <a:latin typeface="Verdana" charset="0"/>
              <a:ea typeface="Verdana" charset="0"/>
              <a:cs typeface="Verdana" charset="0"/>
            </a:endParaRPr>
          </a:p>
        </p:txBody>
      </p:sp>
    </p:spTree>
    <p:extLst>
      <p:ext uri="{BB962C8B-B14F-4D97-AF65-F5344CB8AC3E}">
        <p14:creationId xmlns:p14="http://schemas.microsoft.com/office/powerpoint/2010/main" val="224013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Hot Water Solutions</a:t>
            </a:r>
            <a:br>
              <a:rPr lang="en-US" dirty="0"/>
            </a:br>
            <a:r>
              <a:rPr lang="en-US" dirty="0"/>
              <a:t>Resource Links &amp; Contact Information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80" y="2214733"/>
            <a:ext cx="2424994" cy="2428534"/>
          </a:xfrm>
          <a:prstGeom prst="rect">
            <a:avLst/>
          </a:prstGeom>
        </p:spPr>
      </p:pic>
      <p:sp>
        <p:nvSpPr>
          <p:cNvPr id="8" name="Rounded Rectangle 7"/>
          <p:cNvSpPr/>
          <p:nvPr/>
        </p:nvSpPr>
        <p:spPr>
          <a:xfrm>
            <a:off x="2924374" y="1349374"/>
            <a:ext cx="9267626" cy="6276405"/>
          </a:xfrm>
          <a:prstGeom prst="roundRect">
            <a:avLst>
              <a:gd name="adj" fmla="val 7738"/>
            </a:avLst>
          </a:prstGeom>
          <a:noFill/>
          <a:ln w="28575">
            <a:noFill/>
          </a:ln>
        </p:spPr>
        <p:txBody>
          <a:bodyPr wrap="square" anchor="ctr">
            <a:noAutofit/>
          </a:bodyPr>
          <a:lstStyle/>
          <a:p>
            <a:pPr marL="120650" marR="0" lvl="2" algn="l" defTabSz="914400" rtl="0" eaLnBrk="1" fontAlgn="auto" latinLnBrk="0" hangingPunct="1">
              <a:lnSpc>
                <a:spcPct val="110000"/>
              </a:lnSpc>
              <a:spcBef>
                <a:spcPts val="0"/>
              </a:spcBef>
              <a:spcAft>
                <a:spcPts val="600"/>
              </a:spcAft>
              <a:buClr>
                <a:schemeClr val="accent4"/>
              </a:buClr>
              <a:buSzTx/>
              <a:tabLst/>
              <a:defRPr/>
            </a:pPr>
            <a:r>
              <a:rPr kumimoji="0" lang="en-US" sz="2000" b="1" i="0" u="none"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rPr>
              <a:t>Hot Water Solutions </a:t>
            </a:r>
            <a:r>
              <a:rPr lang="en-US" sz="2000" b="1" dirty="0">
                <a:solidFill>
                  <a:schemeClr val="accent4"/>
                </a:solidFill>
                <a:latin typeface="Verdana" panose="020B0604030504040204" pitchFamily="34" charset="0"/>
                <a:ea typeface="Verdana" panose="020B0604030504040204" pitchFamily="34" charset="0"/>
                <a:cs typeface="Verdana" panose="020B0604030504040204" pitchFamily="34" charset="0"/>
              </a:rPr>
              <a:t>Consumer </a:t>
            </a:r>
            <a:r>
              <a:rPr kumimoji="0" lang="en-US" sz="2000" b="1" i="0" u="none"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rPr>
              <a:t>Resource Center</a:t>
            </a:r>
          </a:p>
          <a:p>
            <a:pPr marL="463550" marR="0" lvl="2" indent="-342900" algn="l" defTabSz="914400" rtl="0" eaLnBrk="1" fontAlgn="auto" latinLnBrk="0" hangingPunct="1">
              <a:lnSpc>
                <a:spcPct val="110000"/>
              </a:lnSpc>
              <a:spcBef>
                <a:spcPts val="0"/>
              </a:spcBef>
              <a:spcAft>
                <a:spcPts val="1800"/>
              </a:spcAft>
              <a:buClr>
                <a:schemeClr val="accent4"/>
              </a:buClr>
              <a:buSzTx/>
              <a:buFont typeface="Arial" panose="020B0604020202020204" pitchFamily="34" charset="0"/>
              <a:buChar char="•"/>
              <a:tabLst/>
              <a:defRPr/>
            </a:pPr>
            <a:r>
              <a:rPr lang="en-US" dirty="0">
                <a:latin typeface="Verdana" panose="020B0604030504040204" pitchFamily="34" charset="0"/>
                <a:ea typeface="Verdana" panose="020B0604030504040204" pitchFamily="34" charset="0"/>
                <a:hlinkClick r:id="rId4"/>
              </a:rPr>
              <a:t>http://hotwatersolutionsnw.org/</a:t>
            </a:r>
            <a:endParaRPr kumimoji="0" lang="en-US"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indent="0" algn="l" defTabSz="914400" rtl="0" eaLnBrk="1" fontAlgn="auto" latinLnBrk="0" hangingPunct="1">
              <a:lnSpc>
                <a:spcPct val="110000"/>
              </a:lnSpc>
              <a:spcBef>
                <a:spcPts val="0"/>
              </a:spcBef>
              <a:spcAft>
                <a:spcPts val="1200"/>
              </a:spcAft>
              <a:buClrTx/>
              <a:buSzTx/>
              <a:buFontTx/>
              <a:buNone/>
              <a:tabLst/>
              <a:defRPr/>
            </a:pPr>
            <a:r>
              <a:rPr lang="en-US" sz="2000" b="1" dirty="0">
                <a:solidFill>
                  <a:schemeClr val="accent4"/>
                </a:solidFill>
                <a:latin typeface="Verdana" panose="020B0604030504040204" pitchFamily="34" charset="0"/>
                <a:ea typeface="Verdana" panose="020B0604030504040204" pitchFamily="34" charset="0"/>
              </a:rPr>
              <a:t>Hot Water Solutions Partner Resource Center</a:t>
            </a:r>
            <a:endParaRPr lang="EN-US" sz="2000" b="1" dirty="0">
              <a:solidFill>
                <a:schemeClr val="accent4"/>
              </a:solidFill>
              <a:latin typeface="Verdana" panose="020B0604030504040204" pitchFamily="34" charset="0"/>
              <a:ea typeface="Verdana" panose="020B0604030504040204" pitchFamily="34" charset="0"/>
            </a:endParaRPr>
          </a:p>
          <a:p>
            <a:pPr marL="463550" lvl="2" indent="-342900">
              <a:lnSpc>
                <a:spcPct val="110000"/>
              </a:lnSpc>
              <a:spcAft>
                <a:spcPts val="1800"/>
              </a:spcAft>
              <a:buClr>
                <a:schemeClr val="accent4"/>
              </a:buClr>
              <a:buFont typeface="Arial" panose="020B0604020202020204" pitchFamily="34" charset="0"/>
              <a:buChar char="•"/>
              <a:defRPr/>
            </a:pPr>
            <a:r>
              <a:rPr lang="en-US" dirty="0">
                <a:latin typeface="Verdana" panose="020B0604030504040204" pitchFamily="34" charset="0"/>
                <a:ea typeface="Verdana" panose="020B0604030504040204" pitchFamily="34" charset="0"/>
                <a:hlinkClick r:id="rId5"/>
              </a:rPr>
              <a:t>https://hotwatersolutionsnw.org/partners</a:t>
            </a:r>
            <a:endParaRPr lang="en-US" dirty="0">
              <a:latin typeface="Verdana" panose="020B0604030504040204" pitchFamily="34" charset="0"/>
              <a:ea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r>
              <a:rPr kumimoji="0" lang="en-US" sz="2000" b="1" i="0" u="none"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rPr>
              <a:t>Utility EHWH Rebate Programs</a:t>
            </a:r>
          </a:p>
          <a:p>
            <a:pPr marL="463550" marR="0" lvl="2" indent="-342900" algn="l" defTabSz="914400" rtl="0" eaLnBrk="1" fontAlgn="auto" latinLnBrk="0" hangingPunct="1">
              <a:lnSpc>
                <a:spcPct val="110000"/>
              </a:lnSpc>
              <a:spcBef>
                <a:spcPts val="0"/>
              </a:spcBef>
              <a:spcAft>
                <a:spcPts val="1200"/>
              </a:spcAft>
              <a:buClr>
                <a:schemeClr val="accent4"/>
              </a:buClr>
              <a:buSzTx/>
              <a:buFont typeface="Arial" panose="020B0604020202020204" pitchFamily="34" charset="0"/>
              <a:buChar char="•"/>
              <a:tabLst/>
              <a:defRPr/>
            </a:pPr>
            <a:r>
              <a:rPr lang="en-US" dirty="0">
                <a:latin typeface="Verdana" panose="020B0604030504040204" pitchFamily="34" charset="0"/>
                <a:ea typeface="Verdana" panose="020B0604030504040204" pitchFamily="34" charset="0"/>
                <a:hlinkClick r:id="rId6"/>
              </a:rPr>
              <a:t>hotwatersolutionsnw.org/participating-utilities</a:t>
            </a:r>
            <a:endParaRPr lang="en-US" dirty="0">
              <a:latin typeface="Verdana" panose="020B0604030504040204" pitchFamily="34" charset="0"/>
              <a:ea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r>
              <a:rPr kumimoji="0" lang="en-US" sz="2000" b="1" i="0" u="none"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rPr>
              <a:t>Hot Water Solutions Contact Information</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dirty="0">
                <a:effectLst/>
                <a:latin typeface="Verdana" panose="020B0604030504040204" pitchFamily="34" charset="0"/>
                <a:ea typeface="Verdana" panose="020B0604030504040204" pitchFamily="34" charset="0"/>
                <a:cs typeface="Times New Roman" panose="02020603050405020304" pitchFamily="18" charset="0"/>
              </a:rPr>
              <a:t>Email: </a:t>
            </a:r>
            <a:r>
              <a:rPr lang="en-US" dirty="0">
                <a:effectLst/>
                <a:latin typeface="Verdana" panose="020B0604030504040204" pitchFamily="34" charset="0"/>
                <a:ea typeface="Verdana" panose="020B0604030504040204" pitchFamily="34" charset="0"/>
                <a:cs typeface="Times New Roman" panose="02020603050405020304" pitchFamily="18" charset="0"/>
                <a:hlinkClick r:id="rId7"/>
              </a:rPr>
              <a:t>info@hotwatersolutionsnw.</a:t>
            </a:r>
            <a:r>
              <a:rPr lang="en-US" dirty="0">
                <a:latin typeface="Verdana" panose="020B0604030504040204" pitchFamily="34" charset="0"/>
                <a:ea typeface="Verdana" panose="020B0604030504040204" pitchFamily="34" charset="0"/>
                <a:cs typeface="Times New Roman" panose="02020603050405020304" pitchFamily="18" charset="0"/>
                <a:hlinkClick r:id="rId7"/>
              </a:rPr>
              <a:t>org</a:t>
            </a:r>
            <a:endParaRPr lang="en-US" dirty="0">
              <a:latin typeface="Verdana" panose="020B0604030504040204" pitchFamily="34" charset="0"/>
              <a:ea typeface="Verdana" panose="020B0604030504040204" pitchFamily="34" charset="0"/>
              <a:cs typeface="Times New Roman" panose="02020603050405020304" pitchFamily="18"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dirty="0">
                <a:effectLst/>
                <a:latin typeface="Verdana" panose="020B0604030504040204" pitchFamily="34" charset="0"/>
                <a:ea typeface="Verdana" panose="020B0604030504040204" pitchFamily="34" charset="0"/>
                <a:cs typeface="Times New Roman" panose="02020603050405020304" pitchFamily="18" charset="0"/>
              </a:rPr>
              <a:t>Phone: (888) 444-8962</a:t>
            </a:r>
            <a:endParaRPr kumimoji="0" lang="en-US" b="1" i="0" u="none"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6350" lvl="1" indent="-342900">
              <a:lnSpc>
                <a:spcPct val="110000"/>
              </a:lnSpc>
              <a:spcAft>
                <a:spcPts val="1200"/>
              </a:spcAft>
              <a:buClr>
                <a:schemeClr val="accent4"/>
              </a:buClr>
              <a:buFont typeface="Arial" panose="020B0604020202020204" pitchFamily="34" charset="0"/>
              <a:buChar char="•"/>
              <a:defRPr/>
            </a:pPr>
            <a:endParaRPr kumimoji="0" lang="en-US" b="1" i="0" u="none"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lvl="2">
              <a:lnSpc>
                <a:spcPct val="110000"/>
              </a:lnSpc>
              <a:spcAft>
                <a:spcPts val="1800"/>
              </a:spcAft>
              <a:buClr>
                <a:schemeClr val="accent4"/>
              </a:buClr>
              <a:defRPr/>
            </a:pPr>
            <a:endParaRPr kumimoji="0" lang="en-US"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indent="0" algn="l" defTabSz="914400" rtl="0" eaLnBrk="1" fontAlgn="auto" latinLnBrk="0" hangingPunct="1">
              <a:lnSpc>
                <a:spcPct val="110000"/>
              </a:lnSpc>
              <a:spcBef>
                <a:spcPts val="0"/>
              </a:spcBef>
              <a:spcAft>
                <a:spcPts val="60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Verdana" charset="0"/>
              <a:ea typeface="Verdana" charset="0"/>
              <a:cs typeface="Verdana"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77850" marR="0" lvl="2" indent="-457200" algn="l" defTabSz="914400" rtl="0" eaLnBrk="1" fontAlgn="auto" latinLnBrk="0" hangingPunct="1">
              <a:lnSpc>
                <a:spcPct val="110000"/>
              </a:lnSpc>
              <a:spcBef>
                <a:spcPts val="0"/>
              </a:spcBef>
              <a:spcAft>
                <a:spcPts val="600"/>
              </a:spcAft>
              <a:buClrTx/>
              <a:buSzTx/>
              <a:buFontTx/>
              <a:buAutoNum type="alphaUcPeriod"/>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indent="0" algn="l" defTabSz="914400" rtl="0" eaLnBrk="1" fontAlgn="auto" latinLnBrk="0" hangingPunct="1">
              <a:lnSpc>
                <a:spcPct val="11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007884"/>
              </a:solidFill>
              <a:effectLst/>
              <a:uLnTx/>
              <a:uFillTx/>
              <a:latin typeface="Verdana" charset="0"/>
              <a:ea typeface="Verdana" charset="0"/>
              <a:cs typeface="Verdana" charset="0"/>
            </a:endParaRPr>
          </a:p>
        </p:txBody>
      </p:sp>
    </p:spTree>
    <p:extLst>
      <p:ext uri="{BB962C8B-B14F-4D97-AF65-F5344CB8AC3E}">
        <p14:creationId xmlns:p14="http://schemas.microsoft.com/office/powerpoint/2010/main" val="25403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Manufacturer Resource Links &amp; Contact Information</a:t>
            </a:r>
          </a:p>
        </p:txBody>
      </p:sp>
      <p:sp>
        <p:nvSpPr>
          <p:cNvPr id="8" name="Rounded Rectangle 7"/>
          <p:cNvSpPr/>
          <p:nvPr/>
        </p:nvSpPr>
        <p:spPr>
          <a:xfrm>
            <a:off x="0" y="2126512"/>
            <a:ext cx="12192000" cy="4326988"/>
          </a:xfrm>
          <a:prstGeom prst="roundRect">
            <a:avLst>
              <a:gd name="adj" fmla="val 7738"/>
            </a:avLst>
          </a:prstGeom>
          <a:noFill/>
          <a:ln w="28575">
            <a:noFill/>
          </a:ln>
        </p:spPr>
        <p:txBody>
          <a:bodyPr wrap="square" numCol="3" anchor="ctr">
            <a:noAutofit/>
          </a:bodyPr>
          <a:lstStyle/>
          <a:p>
            <a:pPr marL="120650" marR="0" lvl="2" algn="l" defTabSz="914400" rtl="0" eaLnBrk="1" fontAlgn="auto" latinLnBrk="0" hangingPunct="1">
              <a:lnSpc>
                <a:spcPct val="110000"/>
              </a:lnSpc>
              <a:spcBef>
                <a:spcPts val="0"/>
              </a:spcBef>
              <a:spcAft>
                <a:spcPts val="600"/>
              </a:spcAft>
              <a:buClr>
                <a:schemeClr val="accent4"/>
              </a:buClr>
              <a:buSzTx/>
              <a:tabLst/>
              <a:defRPr/>
            </a:pPr>
            <a:r>
              <a:rPr kumimoji="0" lang="en-US" b="1" i="0"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rPr>
              <a:t>A. O. Smith</a:t>
            </a:r>
          </a:p>
          <a:p>
            <a:pPr marL="120650" marR="0" lvl="2" algn="l" defTabSz="914400" rtl="0" eaLnBrk="1" fontAlgn="auto" latinLnBrk="0" hangingPunct="1">
              <a:lnSpc>
                <a:spcPct val="110000"/>
              </a:lnSpc>
              <a:spcBef>
                <a:spcPts val="0"/>
              </a:spcBef>
              <a:spcAft>
                <a:spcPts val="600"/>
              </a:spcAft>
              <a:buClr>
                <a:schemeClr val="accent4"/>
              </a:buClr>
              <a:buSzTx/>
              <a:tabLst/>
              <a:defRPr/>
            </a:pPr>
            <a:r>
              <a:rPr lang="en-US" sz="1500" dirty="0">
                <a:latin typeface="Verdana" panose="020B0604030504040204" pitchFamily="34" charset="0"/>
                <a:ea typeface="Verdana" panose="020B0604030504040204" pitchFamily="34" charset="0"/>
                <a:hlinkClick r:id="rId3"/>
              </a:rPr>
              <a:t>https://www.hotwater.com/</a:t>
            </a:r>
            <a:endParaRPr kumimoji="0" lang="en-US" sz="1500" b="1" i="0"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Support – (877) 552-0010</a:t>
            </a: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Training - </a:t>
            </a:r>
            <a:r>
              <a:rPr lang="en-US" sz="1500" dirty="0">
                <a:latin typeface="Verdana" panose="020B0604030504040204" pitchFamily="34" charset="0"/>
                <a:ea typeface="Verdana" panose="020B0604030504040204" pitchFamily="34" charset="0"/>
                <a:hlinkClick r:id="rId4"/>
              </a:rPr>
              <a:t>https://university.hotwater.com/contact/</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Sales Representatives - </a:t>
            </a:r>
            <a:r>
              <a:rPr lang="en-US" sz="1500" dirty="0">
                <a:latin typeface="Verdana" panose="020B0604030504040204" pitchFamily="34" charset="0"/>
                <a:ea typeface="Verdana" panose="020B0604030504040204" pitchFamily="34" charset="0"/>
                <a:hlinkClick r:id="rId5"/>
              </a:rPr>
              <a:t>https://www.hotwater.com/where-to-buy/trade-professionals/</a:t>
            </a:r>
            <a:endPar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Distributors  -</a:t>
            </a:r>
            <a:r>
              <a:rPr lang="en-US" sz="1500" dirty="0">
                <a:latin typeface="Verdana" panose="020B0604030504040204" pitchFamily="34" charset="0"/>
                <a:ea typeface="Verdana" panose="020B0604030504040204" pitchFamily="34" charset="0"/>
                <a:hlinkClick r:id="rId6"/>
              </a:rPr>
              <a:t>https://www.hotwater.com/where-to-buy/search/</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User Manuals - </a:t>
            </a: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7"/>
              </a:rPr>
              <a:t>https://www.hotwater.com/resources/product-literature/instruction-manuals/residential-electric/</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Spec Sheets - </a:t>
            </a:r>
            <a:r>
              <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hlinkClick r:id="rId8"/>
              </a:rPr>
              <a:t>https://www.hotwater.com/resources/product-literature/spec-sheets/residential-electric-(uef)/</a:t>
            </a:r>
            <a:endPar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kumimoji="0" lang="en-US" b="1" i="0"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lang="en-US"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kumimoji="0" lang="en-US" b="1" i="0" strike="noStrike" kern="1200" cap="none" spc="0" normalizeH="0" baseline="0" noProof="0" dirty="0">
              <a:ln>
                <a:noFill/>
              </a:ln>
              <a:solidFill>
                <a:schemeClr val="accent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r>
              <a:rPr kumimoji="0" lang="en-US" b="1" i="0"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rPr>
              <a:t>Bradford White</a:t>
            </a:r>
          </a:p>
          <a:p>
            <a:pPr marL="120650" marR="0" lvl="2" algn="l" defTabSz="914400" rtl="0" eaLnBrk="1" fontAlgn="auto" latinLnBrk="0" hangingPunct="1">
              <a:lnSpc>
                <a:spcPct val="110000"/>
              </a:lnSpc>
              <a:spcBef>
                <a:spcPts val="0"/>
              </a:spcBef>
              <a:spcAft>
                <a:spcPts val="600"/>
              </a:spcAft>
              <a:buClr>
                <a:schemeClr val="accent4"/>
              </a:buClr>
              <a:buSzTx/>
              <a:tabLst/>
              <a:defRPr/>
            </a:pPr>
            <a:r>
              <a:rPr lang="en-US" sz="1500" dirty="0">
                <a:latin typeface="Verdana" panose="020B0604030504040204" pitchFamily="34" charset="0"/>
                <a:ea typeface="Verdana" panose="020B0604030504040204" pitchFamily="34" charset="0"/>
                <a:hlinkClick r:id="rId9"/>
              </a:rPr>
              <a:t>https://www.bradfordwhite.com/forthepro</a:t>
            </a:r>
            <a:endParaRPr kumimoji="0" lang="en-US" sz="1500" b="1" i="0"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Support – (800) 523-2931</a:t>
            </a: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Training – </a:t>
            </a:r>
            <a:r>
              <a:rPr lang="en-US" sz="1500" dirty="0">
                <a:latin typeface="Verdana" panose="020B0604030504040204" pitchFamily="34" charset="0"/>
                <a:ea typeface="Verdana" panose="020B0604030504040204" pitchFamily="34" charset="0"/>
                <a:hlinkClick r:id="rId10"/>
              </a:rPr>
              <a:t>https://www.bradfordwhite.com/training/</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Sales Representatives – </a:t>
            </a:r>
            <a:r>
              <a:rPr lang="en-US" sz="1500" dirty="0">
                <a:latin typeface="Verdana" panose="020B0604030504040204" pitchFamily="34" charset="0"/>
                <a:ea typeface="Verdana" panose="020B0604030504040204" pitchFamily="34" charset="0"/>
                <a:hlinkClick r:id="rId11"/>
              </a:rPr>
              <a:t>https://www.bradfordwhite.com/rep-locator/</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Distributors - </a:t>
            </a:r>
            <a:r>
              <a:rPr lang="en-US" sz="1500" dirty="0">
                <a:latin typeface="Verdana" panose="020B0604030504040204" pitchFamily="34" charset="0"/>
                <a:ea typeface="Verdana" panose="020B0604030504040204" pitchFamily="34" charset="0"/>
                <a:hlinkClick r:id="rId12"/>
              </a:rPr>
              <a:t>https://www.bradfordwhite.com/resources-for-professionals-wholesaler/</a:t>
            </a:r>
            <a:endParaRPr kumimoji="0" lang="en-US" sz="150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User Manuals &amp; Spec Sheets - </a:t>
            </a: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13"/>
              </a:rPr>
              <a:t>https://www.bradfordwhite.com/documentation/usa/residential/tank-type-gas</a:t>
            </a:r>
            <a:endParaRPr kumimoji="0" lang="en-US" sz="150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lang="en-US"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lang="en-US"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lang="en-US"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endParaRPr lang="en-US"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marL="120650" marR="0" lvl="2" algn="l" defTabSz="914400" rtl="0" eaLnBrk="1" fontAlgn="auto" latinLnBrk="0" hangingPunct="1">
              <a:lnSpc>
                <a:spcPct val="110000"/>
              </a:lnSpc>
              <a:spcBef>
                <a:spcPts val="0"/>
              </a:spcBef>
              <a:spcAft>
                <a:spcPts val="600"/>
              </a:spcAft>
              <a:buClr>
                <a:schemeClr val="accent4"/>
              </a:buClr>
              <a:buSzTx/>
              <a:tabLst/>
              <a:defRPr/>
            </a:pPr>
            <a:r>
              <a:rPr kumimoji="0" lang="en-US" b="1" i="0"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rPr>
              <a:t>Rheem</a:t>
            </a:r>
          </a:p>
          <a:p>
            <a:pPr marL="120650" marR="0" lvl="2" algn="l" defTabSz="914400" rtl="0" eaLnBrk="1" fontAlgn="auto" latinLnBrk="0" hangingPunct="1">
              <a:lnSpc>
                <a:spcPct val="110000"/>
              </a:lnSpc>
              <a:spcBef>
                <a:spcPts val="0"/>
              </a:spcBef>
              <a:spcAft>
                <a:spcPts val="600"/>
              </a:spcAft>
              <a:buClr>
                <a:schemeClr val="accent4"/>
              </a:buClr>
              <a:buSzTx/>
              <a:tabLst/>
              <a:defRPr/>
            </a:pPr>
            <a:r>
              <a:rPr lang="en-US" sz="1500" dirty="0">
                <a:latin typeface="Verdana" panose="020B0604030504040204" pitchFamily="34" charset="0"/>
                <a:ea typeface="Verdana" panose="020B0604030504040204" pitchFamily="34" charset="0"/>
                <a:hlinkClick r:id="rId14"/>
              </a:rPr>
              <a:t>https://my.rheem.com/</a:t>
            </a:r>
            <a:endParaRPr kumimoji="0" lang="en-US" sz="1500" b="1" i="0" strike="noStrike" kern="1200" cap="none" spc="0" normalizeH="0" baseline="0" noProof="0" dirty="0">
              <a:ln>
                <a:noFill/>
              </a:ln>
              <a:solidFill>
                <a:srgbClr val="00788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b="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Support – (800) 621-5622</a:t>
            </a: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Training – </a:t>
            </a:r>
            <a:r>
              <a:rPr lang="en-US" sz="1500" dirty="0">
                <a:latin typeface="Verdana" panose="020B0604030504040204" pitchFamily="34" charset="0"/>
                <a:ea typeface="Verdana" panose="020B0604030504040204" pitchFamily="34" charset="0"/>
                <a:hlinkClick r:id="rId15"/>
              </a:rPr>
              <a:t>https://www.rheemacademy.com/</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Sales Representatives – </a:t>
            </a:r>
            <a:r>
              <a:rPr lang="en-US" sz="1500" dirty="0">
                <a:latin typeface="Verdana" panose="020B0604030504040204" pitchFamily="34" charset="0"/>
                <a:ea typeface="Verdana" panose="020B0604030504040204" pitchFamily="34" charset="0"/>
                <a:hlinkClick r:id="rId16"/>
              </a:rPr>
              <a:t>https://www.rheem.com/find-a-pro/</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kumimoji="0" lang="en-US" sz="150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Distributors </a:t>
            </a: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kumimoji="0" lang="en-US" sz="150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US" sz="1500" dirty="0">
                <a:latin typeface="Verdana" panose="020B0604030504040204" pitchFamily="34" charset="0"/>
                <a:ea typeface="Verdana" panose="020B0604030504040204" pitchFamily="34" charset="0"/>
                <a:hlinkClick r:id="rId16"/>
              </a:rPr>
              <a:t>https://www.rheem.com/find-a-pro/</a:t>
            </a:r>
            <a:endParaRPr kumimoji="0" lang="en-US" sz="1500"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rPr>
              <a:t>User Manuals &amp; Spec Sheets - </a:t>
            </a:r>
            <a:r>
              <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hlinkClick r:id="rId17"/>
              </a:rPr>
              <a:t>https://www.rheem.com/products/residential/water-heating/heat-pump-water-heaters/</a:t>
            </a:r>
            <a:endParaRPr lang="en-US" sz="15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63550" marR="0" lvl="2" indent="-342900" algn="l" defTabSz="914400" rtl="0" eaLnBrk="1" fontAlgn="auto" latinLnBrk="0" hangingPunct="1">
              <a:lnSpc>
                <a:spcPct val="110000"/>
              </a:lnSpc>
              <a:spcBef>
                <a:spcPts val="0"/>
              </a:spcBef>
              <a:spcAft>
                <a:spcPts val="600"/>
              </a:spcAft>
              <a:buClr>
                <a:schemeClr val="accent4"/>
              </a:buClr>
              <a:buSzTx/>
              <a:buFont typeface="Arial" panose="020B0604020202020204" pitchFamily="34" charset="0"/>
              <a:buChar char="•"/>
              <a:tabLst/>
              <a:defRPr/>
            </a:pPr>
            <a:endParaRPr kumimoji="0" lang="en-US" i="0"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indent="0" algn="l" defTabSz="914400" rtl="0" eaLnBrk="1" fontAlgn="auto" latinLnBrk="0" hangingPunct="1">
              <a:lnSpc>
                <a:spcPct val="110000"/>
              </a:lnSpc>
              <a:spcBef>
                <a:spcPts val="0"/>
              </a:spcBef>
              <a:spcAft>
                <a:spcPts val="60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577850" marR="0" lvl="2" indent="-457200" algn="l" defTabSz="914400" rtl="0" eaLnBrk="1" fontAlgn="auto" latinLnBrk="0" hangingPunct="1">
              <a:lnSpc>
                <a:spcPct val="110000"/>
              </a:lnSpc>
              <a:spcBef>
                <a:spcPts val="0"/>
              </a:spcBef>
              <a:spcAft>
                <a:spcPts val="600"/>
              </a:spcAft>
              <a:buClrTx/>
              <a:buSzTx/>
              <a:buFontTx/>
              <a:buAutoNum type="alphaUcPeriod"/>
              <a:tabLst/>
              <a:defRPr/>
            </a:pP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20650" marR="0" lvl="2" indent="0" algn="l" defTabSz="914400" rtl="0" eaLnBrk="1" fontAlgn="auto" latinLnBrk="0" hangingPunct="1">
              <a:lnSpc>
                <a:spcPct val="11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007884"/>
              </a:solidFill>
              <a:effectLst/>
              <a:uLnTx/>
              <a:uFillTx/>
              <a:latin typeface="Verdana" charset="0"/>
              <a:ea typeface="Verdana" charset="0"/>
              <a:cs typeface="Verdana" charset="0"/>
            </a:endParaRPr>
          </a:p>
        </p:txBody>
      </p:sp>
    </p:spTree>
    <p:extLst>
      <p:ext uri="{BB962C8B-B14F-4D97-AF65-F5344CB8AC3E}">
        <p14:creationId xmlns:p14="http://schemas.microsoft.com/office/powerpoint/2010/main" val="344844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A033-41BA-4649-B5F3-6A7768287D2B}"/>
              </a:ext>
            </a:extLst>
          </p:cNvPr>
          <p:cNvSpPr>
            <a:spLocks noGrp="1"/>
          </p:cNvSpPr>
          <p:nvPr>
            <p:ph type="title"/>
          </p:nvPr>
        </p:nvSpPr>
        <p:spPr/>
        <p:txBody>
          <a:bodyPr/>
          <a:lstStyle/>
          <a:p>
            <a:r>
              <a:rPr lang="en-US" dirty="0"/>
              <a:t>Qualified Products List </a:t>
            </a:r>
          </a:p>
        </p:txBody>
      </p:sp>
      <p:graphicFrame>
        <p:nvGraphicFramePr>
          <p:cNvPr id="3" name="Table 2">
            <a:extLst>
              <a:ext uri="{FF2B5EF4-FFF2-40B4-BE49-F238E27FC236}">
                <a16:creationId xmlns:a16="http://schemas.microsoft.com/office/drawing/2014/main" id="{D5D85E4A-9583-7B84-D7B7-91B54DCE3405}"/>
              </a:ext>
            </a:extLst>
          </p:cNvPr>
          <p:cNvGraphicFramePr>
            <a:graphicFrameLocks noGrp="1"/>
          </p:cNvGraphicFramePr>
          <p:nvPr/>
        </p:nvGraphicFramePr>
        <p:xfrm>
          <a:off x="1020982" y="996112"/>
          <a:ext cx="10150035" cy="5150045"/>
        </p:xfrm>
        <a:graphic>
          <a:graphicData uri="http://schemas.openxmlformats.org/drawingml/2006/table">
            <a:tbl>
              <a:tblPr firstRow="1" bandRow="1"/>
              <a:tblGrid>
                <a:gridCol w="806250">
                  <a:extLst>
                    <a:ext uri="{9D8B030D-6E8A-4147-A177-3AD203B41FA5}">
                      <a16:colId xmlns:a16="http://schemas.microsoft.com/office/drawing/2014/main" val="1311731752"/>
                    </a:ext>
                  </a:extLst>
                </a:gridCol>
                <a:gridCol w="1840170">
                  <a:extLst>
                    <a:ext uri="{9D8B030D-6E8A-4147-A177-3AD203B41FA5}">
                      <a16:colId xmlns:a16="http://schemas.microsoft.com/office/drawing/2014/main" val="3359426031"/>
                    </a:ext>
                  </a:extLst>
                </a:gridCol>
                <a:gridCol w="5706240">
                  <a:extLst>
                    <a:ext uri="{9D8B030D-6E8A-4147-A177-3AD203B41FA5}">
                      <a16:colId xmlns:a16="http://schemas.microsoft.com/office/drawing/2014/main" val="2501023579"/>
                    </a:ext>
                  </a:extLst>
                </a:gridCol>
                <a:gridCol w="1797375">
                  <a:extLst>
                    <a:ext uri="{9D8B030D-6E8A-4147-A177-3AD203B41FA5}">
                      <a16:colId xmlns:a16="http://schemas.microsoft.com/office/drawing/2014/main" val="2147340525"/>
                    </a:ext>
                  </a:extLst>
                </a:gridCol>
              </a:tblGrid>
              <a:tr h="567168">
                <a:tc gridSpan="4">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Table 1. Integrated HPWH Product Tier Overview</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2964304"/>
                  </a:ext>
                </a:extLst>
              </a:tr>
              <a:tr h="686702">
                <a:tc>
                  <a:txBody>
                    <a:bodyPr/>
                    <a:lstStyle/>
                    <a:p>
                      <a:pPr marL="0" marR="0">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Tier</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Minimum Cool Climate Efficiency (CCE)</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Minimum Features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Sound Levels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extLst>
                  <a:ext uri="{0D108BD9-81ED-4DB2-BD59-A6C34878D82A}">
                    <a16:rowId xmlns:a16="http://schemas.microsoft.com/office/drawing/2014/main" val="771497088"/>
                  </a:ext>
                </a:extLst>
              </a:tr>
              <a:tr h="479455">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1.0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ENERGY STAR compliance</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Freeze protection</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65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extLst>
                  <a:ext uri="{0D108BD9-81ED-4DB2-BD59-A6C34878D82A}">
                    <a16:rowId xmlns:a16="http://schemas.microsoft.com/office/drawing/2014/main" val="2527087085"/>
                  </a:ext>
                </a:extLst>
              </a:tr>
              <a:tr h="1308445">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2.0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2.3</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1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Minimal use of resistance heating elements (see Section 5.1)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Compressor shut-down/notification</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10 year warranty</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Condensate management</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60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extLst>
                  <a:ext uri="{0D108BD9-81ED-4DB2-BD59-A6C34878D82A}">
                    <a16:rowId xmlns:a16="http://schemas.microsoft.com/office/drawing/2014/main" val="4075332905"/>
                  </a:ext>
                </a:extLst>
              </a:tr>
              <a:tr h="942118">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3.0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2.6</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2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Simultaneous intake and exhaust ducting capabilities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Air filter management</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Override and default mode behavior as per Section 6.1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55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extLst>
                  <a:ext uri="{0D108BD9-81ED-4DB2-BD59-A6C34878D82A}">
                    <a16:rowId xmlns:a16="http://schemas.microsoft.com/office/drawing/2014/main" val="3911157260"/>
                  </a:ext>
                </a:extLst>
              </a:tr>
              <a:tr h="686702">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4.0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3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Physical design or default controls that limit resistance element heating to less than upper 50% of tank</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extLst>
                  <a:ext uri="{0D108BD9-81ED-4DB2-BD59-A6C34878D82A}">
                    <a16:rowId xmlns:a16="http://schemas.microsoft.com/office/drawing/2014/main" val="603521789"/>
                  </a:ext>
                </a:extLst>
              </a:tr>
              <a:tr h="479455">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DDE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4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No resistance element usage in default</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err="1">
                          <a:solidFill>
                            <a:srgbClr val="000000"/>
                          </a:solidFill>
                          <a:effectLst/>
                          <a:latin typeface="Verdana" panose="020B0604030504040204" pitchFamily="34" charset="0"/>
                          <a:ea typeface="Verdana" panose="020B0604030504040204" pitchFamily="34" charset="0"/>
                          <a:cs typeface="Verdana" panose="020B0604030504040204" pitchFamily="34" charset="0"/>
                        </a:rPr>
                        <a:t>dBa</a:t>
                      </a: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 &lt;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CDDE0"/>
                    </a:solidFill>
                  </a:tcPr>
                </a:tc>
                <a:extLst>
                  <a:ext uri="{0D108BD9-81ED-4DB2-BD59-A6C34878D82A}">
                    <a16:rowId xmlns:a16="http://schemas.microsoft.com/office/drawing/2014/main" val="855265648"/>
                  </a:ext>
                </a:extLst>
              </a:tr>
            </a:tbl>
          </a:graphicData>
        </a:graphic>
      </p:graphicFrame>
      <p:sp>
        <p:nvSpPr>
          <p:cNvPr id="4" name="TextBox 3">
            <a:extLst>
              <a:ext uri="{FF2B5EF4-FFF2-40B4-BE49-F238E27FC236}">
                <a16:creationId xmlns:a16="http://schemas.microsoft.com/office/drawing/2014/main" id="{6EC6735B-9CEF-5452-CC34-0998256CBF58}"/>
              </a:ext>
            </a:extLst>
          </p:cNvPr>
          <p:cNvSpPr txBox="1"/>
          <p:nvPr/>
        </p:nvSpPr>
        <p:spPr>
          <a:xfrm>
            <a:off x="1020982" y="6262577"/>
            <a:ext cx="10150035" cy="230832"/>
          </a:xfrm>
          <a:prstGeom prst="rect">
            <a:avLst/>
          </a:prstGeom>
          <a:noFill/>
        </p:spPr>
        <p:txBody>
          <a:bodyPr wrap="square" rtlCol="0">
            <a:spAutoFit/>
          </a:bodyPr>
          <a:lstStyle/>
          <a:p>
            <a:r>
              <a:rPr kumimoji="0" lang="en-US" sz="9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hlinkClick r:id="rId3"/>
              </a:rPr>
              <a:t>https://neea.org/our-work/advanced-water-heating-specification</a:t>
            </a:r>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93563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A033-41BA-4649-B5F3-6A7768287D2B}"/>
              </a:ext>
            </a:extLst>
          </p:cNvPr>
          <p:cNvSpPr>
            <a:spLocks noGrp="1"/>
          </p:cNvSpPr>
          <p:nvPr>
            <p:ph type="title"/>
          </p:nvPr>
        </p:nvSpPr>
        <p:spPr/>
        <p:txBody>
          <a:bodyPr/>
          <a:lstStyle/>
          <a:p>
            <a:r>
              <a:rPr lang="en-US" dirty="0"/>
              <a:t>Qualified Products List (cont.)</a:t>
            </a:r>
          </a:p>
        </p:txBody>
      </p:sp>
      <p:graphicFrame>
        <p:nvGraphicFramePr>
          <p:cNvPr id="4" name="Table 3">
            <a:extLst>
              <a:ext uri="{FF2B5EF4-FFF2-40B4-BE49-F238E27FC236}">
                <a16:creationId xmlns:a16="http://schemas.microsoft.com/office/drawing/2014/main" id="{505713D7-63C3-91DA-F51D-1A67A9E6CC66}"/>
              </a:ext>
            </a:extLst>
          </p:cNvPr>
          <p:cNvGraphicFramePr>
            <a:graphicFrameLocks noGrp="1"/>
          </p:cNvGraphicFramePr>
          <p:nvPr/>
        </p:nvGraphicFramePr>
        <p:xfrm>
          <a:off x="1016462" y="973929"/>
          <a:ext cx="10159076" cy="5123856"/>
        </p:xfrm>
        <a:graphic>
          <a:graphicData uri="http://schemas.openxmlformats.org/drawingml/2006/table">
            <a:tbl>
              <a:tblPr firstRow="1" bandRow="1"/>
              <a:tblGrid>
                <a:gridCol w="806968">
                  <a:extLst>
                    <a:ext uri="{9D8B030D-6E8A-4147-A177-3AD203B41FA5}">
                      <a16:colId xmlns:a16="http://schemas.microsoft.com/office/drawing/2014/main" val="1311731752"/>
                    </a:ext>
                  </a:extLst>
                </a:gridCol>
                <a:gridCol w="1841808">
                  <a:extLst>
                    <a:ext uri="{9D8B030D-6E8A-4147-A177-3AD203B41FA5}">
                      <a16:colId xmlns:a16="http://schemas.microsoft.com/office/drawing/2014/main" val="3359426031"/>
                    </a:ext>
                  </a:extLst>
                </a:gridCol>
                <a:gridCol w="5711324">
                  <a:extLst>
                    <a:ext uri="{9D8B030D-6E8A-4147-A177-3AD203B41FA5}">
                      <a16:colId xmlns:a16="http://schemas.microsoft.com/office/drawing/2014/main" val="2501023579"/>
                    </a:ext>
                  </a:extLst>
                </a:gridCol>
                <a:gridCol w="1798976">
                  <a:extLst>
                    <a:ext uri="{9D8B030D-6E8A-4147-A177-3AD203B41FA5}">
                      <a16:colId xmlns:a16="http://schemas.microsoft.com/office/drawing/2014/main" val="2147340525"/>
                    </a:ext>
                  </a:extLst>
                </a:gridCol>
              </a:tblGrid>
              <a:tr h="557016">
                <a:tc gridSpan="4">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Table 2. Split-System HPWH Product Tier Overview</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2964304"/>
                  </a:ext>
                </a:extLst>
              </a:tr>
              <a:tr h="636731">
                <a:tc>
                  <a:txBody>
                    <a:bodyPr/>
                    <a:lstStyle/>
                    <a:p>
                      <a:pPr marL="0" marR="0">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Tier</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Minimum SCOP*</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Minimum Features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tc>
                  <a:txBody>
                    <a:bodyPr/>
                    <a:lstStyle/>
                    <a:p>
                      <a:pPr marL="0" marR="0" algn="ctr">
                        <a:lnSpc>
                          <a:spcPct val="107000"/>
                        </a:lnSpc>
                        <a:spcBef>
                          <a:spcPts val="0"/>
                        </a:spcBef>
                        <a:spcAft>
                          <a:spcPts val="0"/>
                        </a:spcAft>
                      </a:pPr>
                      <a:r>
                        <a:rPr lang="en-US" sz="1200" b="1" kern="1200">
                          <a:solidFill>
                            <a:srgbClr val="FFFFFF"/>
                          </a:solidFill>
                          <a:effectLst/>
                          <a:latin typeface="Verdana" panose="020B0604030504040204" pitchFamily="34" charset="0"/>
                          <a:ea typeface="Verdana" panose="020B0604030504040204" pitchFamily="34" charset="0"/>
                          <a:cs typeface="Verdana" panose="020B0604030504040204" pitchFamily="34" charset="0"/>
                        </a:rPr>
                        <a:t>Sound Levels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95A3"/>
                    </a:solidFill>
                  </a:tcPr>
                </a:tc>
                <a:extLst>
                  <a:ext uri="{0D108BD9-81ED-4DB2-BD59-A6C34878D82A}">
                    <a16:rowId xmlns:a16="http://schemas.microsoft.com/office/drawing/2014/main" val="771497088"/>
                  </a:ext>
                </a:extLst>
              </a:tr>
              <a:tr h="422469">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1.0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ENERGY STAR compliance</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Freeze protection</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65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extLst>
                  <a:ext uri="{0D108BD9-81ED-4DB2-BD59-A6C34878D82A}">
                    <a16:rowId xmlns:a16="http://schemas.microsoft.com/office/drawing/2014/main" val="2527087085"/>
                  </a:ext>
                </a:extLst>
              </a:tr>
              <a:tr h="1152932">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2.0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2.4</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1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Minimal use of resistance heating elements (see Section 5.1)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Compressor shut-down/notification</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10 year warranty</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Condensate management</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60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extLst>
                  <a:ext uri="{0D108BD9-81ED-4DB2-BD59-A6C34878D82A}">
                    <a16:rowId xmlns:a16="http://schemas.microsoft.com/office/drawing/2014/main" val="4075332905"/>
                  </a:ext>
                </a:extLst>
              </a:tr>
              <a:tr h="510157">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3.0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2.7</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2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Override and default mode behavior as per section 6.1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extLst>
                  <a:ext uri="{0D108BD9-81ED-4DB2-BD59-A6C34878D82A}">
                    <a16:rowId xmlns:a16="http://schemas.microsoft.com/office/drawing/2014/main" val="3911157260"/>
                  </a:ext>
                </a:extLst>
              </a:tr>
              <a:tr h="636731">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4.0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3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Physical design or default controls that limit resistance element heating to less than upper 50% of tank</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dBa &lt;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FF0"/>
                    </a:solidFill>
                  </a:tcPr>
                </a:tc>
                <a:extLst>
                  <a:ext uri="{0D108BD9-81ED-4DB2-BD59-A6C34878D82A}">
                    <a16:rowId xmlns:a16="http://schemas.microsoft.com/office/drawing/2014/main" val="603521789"/>
                  </a:ext>
                </a:extLst>
              </a:tr>
              <a:tr h="605975">
                <a:tc>
                  <a:txBody>
                    <a:bodyPr/>
                    <a:lstStyle/>
                    <a:p>
                      <a:pPr marL="0" marR="0">
                        <a:lnSpc>
                          <a:spcPct val="107000"/>
                        </a:lnSpc>
                        <a:spcBef>
                          <a:spcPts val="0"/>
                        </a:spcBef>
                        <a:spcAft>
                          <a:spcPts val="0"/>
                        </a:spcAft>
                      </a:pPr>
                      <a:r>
                        <a:rPr lang="en-US" sz="1200" b="1"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3.6</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nSpc>
                          <a:spcPct val="107000"/>
                        </a:lnSpc>
                        <a:spcBef>
                          <a:spcPts val="0"/>
                        </a:spcBef>
                        <a:spcAft>
                          <a:spcPts val="0"/>
                        </a:spcAf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Tier 4 plus:</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No resistance element usage in default mode unless outside ambient air temperature is below -5</a:t>
                      </a: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F</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tc>
                  <a:txBody>
                    <a:bodyPr/>
                    <a:lstStyle/>
                    <a:p>
                      <a:pPr marL="0" marR="0" algn="ctr">
                        <a:lnSpc>
                          <a:spcPct val="107000"/>
                        </a:lnSpc>
                        <a:spcBef>
                          <a:spcPts val="0"/>
                        </a:spcBef>
                        <a:spcAft>
                          <a:spcPts val="0"/>
                        </a:spcAft>
                      </a:pPr>
                      <a:r>
                        <a:rPr lang="en-US" sz="1200" kern="1200" err="1">
                          <a:solidFill>
                            <a:srgbClr val="000000"/>
                          </a:solidFill>
                          <a:effectLst/>
                          <a:latin typeface="Verdana" panose="020B0604030504040204" pitchFamily="34" charset="0"/>
                          <a:ea typeface="Verdana" panose="020B0604030504040204" pitchFamily="34" charset="0"/>
                          <a:cs typeface="Verdana" panose="020B0604030504040204" pitchFamily="34" charset="0"/>
                        </a:rPr>
                        <a:t>dBa</a:t>
                      </a:r>
                      <a:r>
                        <a:rPr lang="en-US" sz="1200" kern="1200">
                          <a:solidFill>
                            <a:srgbClr val="000000"/>
                          </a:solidFill>
                          <a:effectLst/>
                          <a:latin typeface="Verdana" panose="020B0604030504040204" pitchFamily="34" charset="0"/>
                          <a:ea typeface="Verdana" panose="020B0604030504040204" pitchFamily="34" charset="0"/>
                          <a:cs typeface="Verdana" panose="020B0604030504040204" pitchFamily="34" charset="0"/>
                        </a:rPr>
                        <a:t> &lt; 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DE0"/>
                    </a:solidFill>
                  </a:tcPr>
                </a:tc>
                <a:extLst>
                  <a:ext uri="{0D108BD9-81ED-4DB2-BD59-A6C34878D82A}">
                    <a16:rowId xmlns:a16="http://schemas.microsoft.com/office/drawing/2014/main" val="855265648"/>
                  </a:ext>
                </a:extLst>
              </a:tr>
              <a:tr h="516385">
                <a:tc gridSpan="4">
                  <a:txBody>
                    <a:bodyPr/>
                    <a:lstStyle/>
                    <a:p>
                      <a:pPr marL="0" marR="0">
                        <a:lnSpc>
                          <a:spcPct val="107000"/>
                        </a:lnSpc>
                        <a:spcBef>
                          <a:spcPts val="0"/>
                        </a:spcBef>
                        <a:spcAft>
                          <a:spcPts val="0"/>
                        </a:spcAft>
                      </a:pPr>
                      <a:r>
                        <a:rPr lang="en-US" sz="1000" i="1" kern="1200">
                          <a:solidFill>
                            <a:schemeClr val="tx1"/>
                          </a:solidFill>
                          <a:effectLst/>
                          <a:latin typeface="Verdana" panose="020B0604030504040204" pitchFamily="34" charset="0"/>
                          <a:ea typeface="Verdana" panose="020B0604030504040204" pitchFamily="34" charset="0"/>
                          <a:cs typeface="+mn-cs"/>
                        </a:rPr>
                        <a:t>* SCOP (seasonal coefficient of performance) is a different variable from CCE. SCOP applies to split systems for which the heat pump is subject to outdoor air conditions (see Appendix B.4). The reference climate for the SCOP comprises a combination of the climate of five Pacific Northwestern cities.</a:t>
                      </a:r>
                      <a:endParaRPr lang="en-US" sz="1000" i="1">
                        <a:effectLst/>
                        <a:latin typeface="Verdana" panose="020B0604030504040204" pitchFamily="34" charset="0"/>
                        <a:ea typeface="Verdana" panose="020B0604030504040204" pitchFamily="34" charset="0"/>
                        <a:cs typeface="Times New Roman" panose="02020603050405020304" pitchFamily="18" charset="0"/>
                      </a:endParaRPr>
                    </a:p>
                  </a:txBody>
                  <a:tcPr marL="78613" marR="78613" marT="39307" marB="393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DE0"/>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DE0"/>
                    </a:solidFill>
                  </a:tcPr>
                </a:tc>
                <a:tc hMerge="1">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DE0"/>
                    </a:solidFill>
                  </a:tcPr>
                </a:tc>
                <a:tc hMerge="1">
                  <a:txBody>
                    <a:bodyPr/>
                    <a:lstStyle/>
                    <a:p>
                      <a:pPr marL="0" marR="0" algn="ctr">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78613" marR="78613" marT="39307" marB="3930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DE0"/>
                    </a:solidFill>
                  </a:tcPr>
                </a:tc>
                <a:extLst>
                  <a:ext uri="{0D108BD9-81ED-4DB2-BD59-A6C34878D82A}">
                    <a16:rowId xmlns:a16="http://schemas.microsoft.com/office/drawing/2014/main" val="490556735"/>
                  </a:ext>
                </a:extLst>
              </a:tr>
            </a:tbl>
          </a:graphicData>
        </a:graphic>
      </p:graphicFrame>
      <p:sp>
        <p:nvSpPr>
          <p:cNvPr id="3" name="TextBox 2">
            <a:extLst>
              <a:ext uri="{FF2B5EF4-FFF2-40B4-BE49-F238E27FC236}">
                <a16:creationId xmlns:a16="http://schemas.microsoft.com/office/drawing/2014/main" id="{AB8AD284-B0CA-7885-92E6-F680FF7E52E4}"/>
              </a:ext>
            </a:extLst>
          </p:cNvPr>
          <p:cNvSpPr txBox="1"/>
          <p:nvPr/>
        </p:nvSpPr>
        <p:spPr>
          <a:xfrm>
            <a:off x="1020982" y="6262577"/>
            <a:ext cx="10150035" cy="230832"/>
          </a:xfrm>
          <a:prstGeom prst="rect">
            <a:avLst/>
          </a:prstGeom>
          <a:noFill/>
        </p:spPr>
        <p:txBody>
          <a:bodyPr wrap="square" rtlCol="0">
            <a:spAutoFit/>
          </a:bodyPr>
          <a:lstStyle/>
          <a:p>
            <a:r>
              <a:rPr kumimoji="0" lang="en-US" sz="9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hlinkClick r:id="rId3"/>
              </a:rPr>
              <a:t>https://neea.org/our-work/advanced-water-heating-specification</a:t>
            </a:r>
            <a:endParaRPr lang="en-US" sz="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6276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94A25B5-3119-4391-8148-7470F06F7240}"/>
              </a:ext>
            </a:extLst>
          </p:cNvPr>
          <p:cNvSpPr>
            <a:spLocks noGrp="1"/>
          </p:cNvSpPr>
          <p:nvPr>
            <p:ph type="title"/>
          </p:nvPr>
        </p:nvSpPr>
        <p:spPr/>
        <p:txBody>
          <a:bodyPr/>
          <a:lstStyle/>
          <a:p>
            <a:r>
              <a:rPr lang="en-US"/>
              <a:t>Energy Usage</a:t>
            </a:r>
          </a:p>
        </p:txBody>
      </p:sp>
      <p:sp>
        <p:nvSpPr>
          <p:cNvPr id="6" name="Rounded Rectangle 8">
            <a:extLst>
              <a:ext uri="{FF2B5EF4-FFF2-40B4-BE49-F238E27FC236}">
                <a16:creationId xmlns:a16="http://schemas.microsoft.com/office/drawing/2014/main" id="{518CF7CE-F69B-4CEA-BE00-04F31A56A58C}"/>
              </a:ext>
            </a:extLst>
          </p:cNvPr>
          <p:cNvSpPr/>
          <p:nvPr/>
        </p:nvSpPr>
        <p:spPr>
          <a:xfrm>
            <a:off x="1117280" y="1091170"/>
            <a:ext cx="9957440" cy="683842"/>
          </a:xfrm>
          <a:prstGeom prst="roundRect">
            <a:avLst>
              <a:gd name="adj" fmla="val 7738"/>
            </a:avLst>
          </a:prstGeom>
          <a:solidFill>
            <a:schemeClr val="accent2"/>
          </a:solidFill>
          <a:ln w="28575">
            <a:noFill/>
          </a:ln>
        </p:spPr>
        <p:txBody>
          <a:bodyPr wrap="square" anchor="ctr">
            <a:noAutofit/>
          </a:bodyPr>
          <a:lstStyle/>
          <a:p>
            <a:pPr marL="120650" marR="0" lvl="2" indent="0" algn="ctr" defTabSz="914400" rtl="0" eaLnBrk="1" fontAlgn="auto" latinLnBrk="0" hangingPunct="1">
              <a:lnSpc>
                <a:spcPct val="110000"/>
              </a:lnSpc>
              <a:spcBef>
                <a:spcPts val="0"/>
              </a:spcBef>
              <a:spcAft>
                <a:spcPts val="600"/>
              </a:spcAft>
              <a:buClrTx/>
              <a:buSzTx/>
              <a:buFontTx/>
              <a:buNone/>
              <a:tabLst/>
              <a:defRPr/>
            </a:pPr>
            <a:r>
              <a:rPr kumimoji="0" lang="en-US" b="1" i="0" u="none" strike="noStrike" kern="1200" cap="none" spc="0" normalizeH="0" baseline="0" noProof="0">
                <a:ln>
                  <a:noFill/>
                </a:ln>
                <a:solidFill>
                  <a:prstClr val="white"/>
                </a:solidFill>
                <a:effectLst/>
                <a:uLnTx/>
                <a:uFillTx/>
                <a:latin typeface="Verdana" charset="0"/>
                <a:ea typeface="Verdana" charset="0"/>
                <a:cs typeface="Verdana" charset="0"/>
              </a:rPr>
              <a:t>Water heating is the #2 top energy user in the home</a:t>
            </a:r>
            <a:endParaRPr kumimoji="0" lang="en-US" b="0" i="0" u="none" strike="noStrike" kern="1200" cap="none" spc="0" normalizeH="0" baseline="0" noProof="0">
              <a:ln>
                <a:noFill/>
              </a:ln>
              <a:solidFill>
                <a:prstClr val="white"/>
              </a:solidFill>
              <a:effectLst/>
              <a:uLnTx/>
              <a:uFillTx/>
              <a:latin typeface="Verdana" charset="0"/>
              <a:ea typeface="Verdana" charset="0"/>
              <a:cs typeface="Verdana" charset="0"/>
            </a:endParaRPr>
          </a:p>
        </p:txBody>
      </p:sp>
      <p:graphicFrame>
        <p:nvGraphicFramePr>
          <p:cNvPr id="7" name="Content Placeholder 6">
            <a:extLst>
              <a:ext uri="{FF2B5EF4-FFF2-40B4-BE49-F238E27FC236}">
                <a16:creationId xmlns:a16="http://schemas.microsoft.com/office/drawing/2014/main" id="{0490575E-8F94-4756-AB48-EB09AC765AB4}"/>
              </a:ext>
            </a:extLst>
          </p:cNvPr>
          <p:cNvGraphicFramePr>
            <a:graphicFrameLocks/>
          </p:cNvGraphicFramePr>
          <p:nvPr>
            <p:extLst>
              <p:ext uri="{D42A27DB-BD31-4B8C-83A1-F6EECF244321}">
                <p14:modId xmlns:p14="http://schemas.microsoft.com/office/powerpoint/2010/main" val="2920191952"/>
              </p:ext>
            </p:extLst>
          </p:nvPr>
        </p:nvGraphicFramePr>
        <p:xfrm>
          <a:off x="2919877" y="1894432"/>
          <a:ext cx="6352245" cy="47545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4FFEC94-A20F-40FE-9B97-2D56DE684358}"/>
              </a:ext>
            </a:extLst>
          </p:cNvPr>
          <p:cNvSpPr txBox="1"/>
          <p:nvPr/>
        </p:nvSpPr>
        <p:spPr>
          <a:xfrm>
            <a:off x="5191745" y="6522035"/>
            <a:ext cx="18085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 EnergyStar.gov</a:t>
            </a:r>
          </a:p>
        </p:txBody>
      </p:sp>
    </p:spTree>
    <p:extLst>
      <p:ext uri="{BB962C8B-B14F-4D97-AF65-F5344CB8AC3E}">
        <p14:creationId xmlns:p14="http://schemas.microsoft.com/office/powerpoint/2010/main" val="155079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039507-C94C-4538-B80B-6AB1E6F9F2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32245" y="328958"/>
            <a:ext cx="7772416" cy="5564975"/>
          </a:xfrm>
          <a:prstGeom prst="rect">
            <a:avLst/>
          </a:prstGeom>
        </p:spPr>
      </p:pic>
      <p:sp>
        <p:nvSpPr>
          <p:cNvPr id="17" name="Rectangle: Rounded Corners 16">
            <a:extLst>
              <a:ext uri="{FF2B5EF4-FFF2-40B4-BE49-F238E27FC236}">
                <a16:creationId xmlns:a16="http://schemas.microsoft.com/office/drawing/2014/main" id="{EB290440-9685-4C05-A0E4-53558603B6D3}"/>
              </a:ext>
            </a:extLst>
          </p:cNvPr>
          <p:cNvSpPr/>
          <p:nvPr/>
        </p:nvSpPr>
        <p:spPr>
          <a:xfrm>
            <a:off x="700187" y="1414632"/>
            <a:ext cx="5368643" cy="1869355"/>
          </a:xfrm>
          <a:prstGeom prst="roundRect">
            <a:avLst/>
          </a:prstGeom>
          <a:solidFill>
            <a:srgbClr val="FFFFFF">
              <a:alpha val="89804"/>
            </a:srgbClr>
          </a:solidFill>
          <a:ln w="38100">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1400" b="1">
                <a:solidFill>
                  <a:schemeClr val="tx1"/>
                </a:solidFill>
                <a:latin typeface="Verdana" panose="020B0604030504040204" pitchFamily="34" charset="0"/>
                <a:ea typeface="Verdana" panose="020B0604030504040204" pitchFamily="34" charset="0"/>
                <a:cs typeface="Arial" panose="020B0604020202020204" pitchFamily="34" charset="0"/>
              </a:rPr>
              <a:t>Fully-Conditioned Space</a:t>
            </a:r>
          </a:p>
          <a:p>
            <a:pPr algn="ctr">
              <a:spcAft>
                <a:spcPts val="300"/>
              </a:spcAft>
            </a:pPr>
            <a:r>
              <a:rPr lang="en-US" sz="1100" i="1" err="1">
                <a:solidFill>
                  <a:schemeClr val="tx1"/>
                </a:solidFill>
                <a:latin typeface="Verdana" panose="020B0604030504040204" pitchFamily="34" charset="0"/>
                <a:ea typeface="Verdana" panose="020B0604030504040204" pitchFamily="34" charset="0"/>
                <a:cs typeface="Arial" panose="020B0604020202020204" pitchFamily="34" charset="0"/>
              </a:rPr>
              <a:t>Mainfloor</a:t>
            </a:r>
            <a:r>
              <a:rPr lang="en-US" sz="1100" i="1">
                <a:solidFill>
                  <a:schemeClr val="tx1"/>
                </a:solidFill>
                <a:latin typeface="Verdana" panose="020B0604030504040204" pitchFamily="34" charset="0"/>
                <a:ea typeface="Verdana" panose="020B0604030504040204" pitchFamily="34" charset="0"/>
                <a:cs typeface="Arial" panose="020B0604020202020204" pitchFamily="34" charset="0"/>
              </a:rPr>
              <a:t> Utility Closet, Laundry Room</a:t>
            </a:r>
          </a:p>
          <a:p>
            <a:pPr>
              <a:spcBef>
                <a:spcPts val="600"/>
              </a:spcBef>
            </a:pPr>
            <a:r>
              <a:rPr lang="en-US" sz="1200">
                <a:solidFill>
                  <a:schemeClr val="tx1"/>
                </a:solidFill>
                <a:latin typeface="Verdana" panose="020B0604030504040204" pitchFamily="34" charset="0"/>
                <a:ea typeface="Verdana" panose="020B0604030504040204" pitchFamily="34" charset="0"/>
                <a:cs typeface="Arial" panose="020B0604020202020204" pitchFamily="34" charset="0"/>
              </a:rPr>
              <a:t>Cooling effect is largely limited to rooms where HPWH installed, and typically sufficiently isolated from thermostat to have minimal effect on space heating system.</a:t>
            </a:r>
          </a:p>
          <a:p>
            <a:pPr>
              <a:spcBef>
                <a:spcPts val="600"/>
              </a:spcBef>
            </a:pPr>
            <a:r>
              <a:rPr lang="en-US" sz="1200">
                <a:solidFill>
                  <a:schemeClr val="tx1"/>
                </a:solidFill>
                <a:latin typeface="Verdana" panose="020B0604030504040204" pitchFamily="34" charset="0"/>
                <a:ea typeface="Verdana" panose="020B0604030504040204" pitchFamily="34" charset="0"/>
                <a:cs typeface="Arial" panose="020B0604020202020204" pitchFamily="34" charset="0"/>
              </a:rPr>
              <a:t>Effect further limited by HPWH’s ability to capture excess heat (heating shoulder season, solar gains, latent heat).</a:t>
            </a:r>
            <a:endParaRPr lang="en-US" sz="1400" i="1">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575ED02E-0D3C-4F4D-8A40-1B092CBC4C60}"/>
              </a:ext>
            </a:extLst>
          </p:cNvPr>
          <p:cNvSpPr/>
          <p:nvPr/>
        </p:nvSpPr>
        <p:spPr>
          <a:xfrm>
            <a:off x="6085975" y="5282146"/>
            <a:ext cx="3739416" cy="1534344"/>
          </a:xfrm>
          <a:prstGeom prst="roundRect">
            <a:avLst/>
          </a:prstGeom>
          <a:solidFill>
            <a:srgbClr val="FFFFFF">
              <a:alpha val="89804"/>
            </a:srgbClr>
          </a:solidFill>
          <a:ln w="38100">
            <a:solidFill>
              <a:srgbClr val="EB00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1400" b="1">
                <a:solidFill>
                  <a:schemeClr val="tx1"/>
                </a:solidFill>
                <a:latin typeface="Verdana" panose="020B0604030504040204" pitchFamily="34" charset="0"/>
                <a:ea typeface="Verdana" panose="020B0604030504040204" pitchFamily="34" charset="0"/>
                <a:cs typeface="Arial" panose="020B0604020202020204" pitchFamily="34" charset="0"/>
              </a:rPr>
              <a:t>Semi-Conditioned Space</a:t>
            </a:r>
          </a:p>
          <a:p>
            <a:pPr algn="ctr">
              <a:spcAft>
                <a:spcPts val="300"/>
              </a:spcAft>
            </a:pPr>
            <a:r>
              <a:rPr lang="en-US" sz="1100" i="1">
                <a:solidFill>
                  <a:schemeClr val="tx1"/>
                </a:solidFill>
                <a:latin typeface="Verdana" panose="020B0604030504040204" pitchFamily="34" charset="0"/>
                <a:ea typeface="Verdana" panose="020B0604030504040204" pitchFamily="34" charset="0"/>
                <a:cs typeface="Arial" panose="020B0604020202020204" pitchFamily="34" charset="0"/>
              </a:rPr>
              <a:t>Basement</a:t>
            </a:r>
          </a:p>
          <a:p>
            <a:pPr>
              <a:spcBef>
                <a:spcPts val="600"/>
              </a:spcBef>
            </a:pPr>
            <a:r>
              <a:rPr lang="en-US" sz="1200">
                <a:solidFill>
                  <a:schemeClr val="tx1"/>
                </a:solidFill>
                <a:latin typeface="Verdana" panose="020B0604030504040204" pitchFamily="34" charset="0"/>
                <a:ea typeface="Verdana" panose="020B0604030504040204" pitchFamily="34" charset="0"/>
                <a:cs typeface="Arial" panose="020B0604020202020204" pitchFamily="34" charset="0"/>
              </a:rPr>
              <a:t>In spaces within insulated building envelope but not actively heated, feedback to space heating system is limited even further than in fully conditioned spaces.</a:t>
            </a:r>
          </a:p>
        </p:txBody>
      </p:sp>
      <p:sp>
        <p:nvSpPr>
          <p:cNvPr id="22" name="Rectangle: Rounded Corners 21">
            <a:extLst>
              <a:ext uri="{FF2B5EF4-FFF2-40B4-BE49-F238E27FC236}">
                <a16:creationId xmlns:a16="http://schemas.microsoft.com/office/drawing/2014/main" id="{7E620695-ABC8-464A-85E5-54FC3BD910B9}"/>
              </a:ext>
            </a:extLst>
          </p:cNvPr>
          <p:cNvSpPr/>
          <p:nvPr/>
        </p:nvSpPr>
        <p:spPr>
          <a:xfrm>
            <a:off x="1520190" y="4793312"/>
            <a:ext cx="2887154" cy="1407050"/>
          </a:xfrm>
          <a:prstGeom prst="roundRect">
            <a:avLst/>
          </a:prstGeom>
          <a:solidFill>
            <a:srgbClr val="FFFFFF">
              <a:alpha val="89804"/>
            </a:srgbClr>
          </a:solidFill>
          <a:ln w="38100">
            <a:solidFill>
              <a:srgbClr val="00A5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1400" b="1">
                <a:solidFill>
                  <a:schemeClr val="tx1"/>
                </a:solidFill>
                <a:latin typeface="Verdana" panose="020B0604030504040204" pitchFamily="34" charset="0"/>
                <a:ea typeface="Verdana" panose="020B0604030504040204" pitchFamily="34" charset="0"/>
                <a:cs typeface="Arial" panose="020B0604020202020204" pitchFamily="34" charset="0"/>
              </a:rPr>
              <a:t>Non-Conditioned Space</a:t>
            </a:r>
          </a:p>
          <a:p>
            <a:pPr algn="ctr">
              <a:spcAft>
                <a:spcPts val="300"/>
              </a:spcAft>
            </a:pPr>
            <a:r>
              <a:rPr lang="en-US" sz="1100" i="1">
                <a:solidFill>
                  <a:schemeClr val="tx1"/>
                </a:solidFill>
                <a:latin typeface="Verdana" panose="020B0604030504040204" pitchFamily="34" charset="0"/>
                <a:ea typeface="Verdana" panose="020B0604030504040204" pitchFamily="34" charset="0"/>
                <a:cs typeface="Arial" panose="020B0604020202020204" pitchFamily="34" charset="0"/>
              </a:rPr>
              <a:t>Garage, Attic, Exterior Storage Closet</a:t>
            </a:r>
          </a:p>
          <a:p>
            <a:pPr>
              <a:spcBef>
                <a:spcPts val="600"/>
              </a:spcBef>
            </a:pPr>
            <a:r>
              <a:rPr lang="en-US" sz="1200">
                <a:solidFill>
                  <a:schemeClr val="tx1"/>
                </a:solidFill>
                <a:latin typeface="Verdana" panose="020B0604030504040204" pitchFamily="34" charset="0"/>
                <a:ea typeface="Verdana" panose="020B0604030504040204" pitchFamily="34" charset="0"/>
                <a:cs typeface="Arial" panose="020B0604020202020204" pitchFamily="34" charset="0"/>
              </a:rPr>
              <a:t>No noticeable impact on </a:t>
            </a:r>
            <a:br>
              <a:rPr lang="en-US" sz="1200">
                <a:solidFill>
                  <a:schemeClr val="tx1"/>
                </a:solidFill>
                <a:latin typeface="Verdana" panose="020B0604030504040204" pitchFamily="34" charset="0"/>
                <a:ea typeface="Verdana" panose="020B0604030504040204" pitchFamily="34" charset="0"/>
                <a:cs typeface="Arial" panose="020B0604020202020204" pitchFamily="34" charset="0"/>
              </a:rPr>
            </a:br>
            <a:r>
              <a:rPr lang="en-US" sz="1200">
                <a:solidFill>
                  <a:schemeClr val="tx1"/>
                </a:solidFill>
                <a:latin typeface="Verdana" panose="020B0604030504040204" pitchFamily="34" charset="0"/>
                <a:ea typeface="Verdana" panose="020B0604030504040204" pitchFamily="34" charset="0"/>
                <a:cs typeface="Arial" panose="020B0604020202020204" pitchFamily="34" charset="0"/>
              </a:rPr>
              <a:t>space-heating system. Heat is replaced from outside.</a:t>
            </a:r>
          </a:p>
        </p:txBody>
      </p:sp>
      <p:sp>
        <p:nvSpPr>
          <p:cNvPr id="8" name="Rectangle: Rounded Corners 7">
            <a:extLst>
              <a:ext uri="{FF2B5EF4-FFF2-40B4-BE49-F238E27FC236}">
                <a16:creationId xmlns:a16="http://schemas.microsoft.com/office/drawing/2014/main" id="{C6CA2552-3A49-4CCD-92CC-B58321A2E284}"/>
              </a:ext>
            </a:extLst>
          </p:cNvPr>
          <p:cNvSpPr/>
          <p:nvPr/>
        </p:nvSpPr>
        <p:spPr>
          <a:xfrm>
            <a:off x="9259179" y="2022043"/>
            <a:ext cx="2303585" cy="1407049"/>
          </a:xfrm>
          <a:prstGeom prst="roundRect">
            <a:avLst/>
          </a:prstGeom>
          <a:solidFill>
            <a:srgbClr val="FFFFFF">
              <a:alpha val="89804"/>
            </a:srgbClr>
          </a:solidFill>
          <a:ln w="38100">
            <a:solidFill>
              <a:srgbClr val="F9E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1400" b="1">
                <a:solidFill>
                  <a:schemeClr val="tx1"/>
                </a:solidFill>
                <a:latin typeface="Verdana" panose="020B0604030504040204" pitchFamily="34" charset="0"/>
                <a:ea typeface="Verdana" panose="020B0604030504040204" pitchFamily="34" charset="0"/>
                <a:cs typeface="Arial" panose="020B0604020202020204" pitchFamily="34" charset="0"/>
              </a:rPr>
              <a:t>Split-System HPWH</a:t>
            </a:r>
          </a:p>
          <a:p>
            <a:pPr>
              <a:spcBef>
                <a:spcPts val="600"/>
              </a:spcBef>
            </a:pPr>
            <a:r>
              <a:rPr lang="en-US" sz="1200">
                <a:solidFill>
                  <a:schemeClr val="tx1"/>
                </a:solidFill>
                <a:latin typeface="Verdana" panose="020B0604030504040204" pitchFamily="34" charset="0"/>
                <a:ea typeface="Verdana" panose="020B0604030504040204" pitchFamily="34" charset="0"/>
                <a:cs typeface="Arial" panose="020B0604020202020204" pitchFamily="34" charset="0"/>
              </a:rPr>
              <a:t>Heat pumps installed outside a house have no measurable impact on space conditioning.</a:t>
            </a:r>
          </a:p>
        </p:txBody>
      </p:sp>
      <p:sp>
        <p:nvSpPr>
          <p:cNvPr id="11" name="TextBox 10">
            <a:extLst>
              <a:ext uri="{FF2B5EF4-FFF2-40B4-BE49-F238E27FC236}">
                <a16:creationId xmlns:a16="http://schemas.microsoft.com/office/drawing/2014/main" id="{E2AC88ED-3754-4C50-B1AD-6C7A373D8122}"/>
              </a:ext>
            </a:extLst>
          </p:cNvPr>
          <p:cNvSpPr txBox="1"/>
          <p:nvPr/>
        </p:nvSpPr>
        <p:spPr>
          <a:xfrm>
            <a:off x="133582" y="6537900"/>
            <a:ext cx="5962418" cy="215444"/>
          </a:xfrm>
          <a:prstGeom prst="rect">
            <a:avLst/>
          </a:prstGeom>
          <a:noFill/>
        </p:spPr>
        <p:txBody>
          <a:bodyPr wrap="square" rtlCol="0">
            <a:spAutoFit/>
          </a:bodyPr>
          <a:lstStyle/>
          <a:p>
            <a:r>
              <a:rPr lang="en-US" sz="800">
                <a:latin typeface="Verdana" panose="020B0604030504040204" pitchFamily="34" charset="0"/>
                <a:ea typeface="Verdana" panose="020B0604030504040204" pitchFamily="34" charset="0"/>
              </a:rPr>
              <a:t>[1] Ben Larson, Larson Energy Research</a:t>
            </a:r>
          </a:p>
        </p:txBody>
      </p:sp>
      <p:sp>
        <p:nvSpPr>
          <p:cNvPr id="12" name="TextBox 11">
            <a:extLst>
              <a:ext uri="{FF2B5EF4-FFF2-40B4-BE49-F238E27FC236}">
                <a16:creationId xmlns:a16="http://schemas.microsoft.com/office/drawing/2014/main" id="{5848156D-C220-87DE-E757-F4273DAAA742}"/>
              </a:ext>
            </a:extLst>
          </p:cNvPr>
          <p:cNvSpPr txBox="1"/>
          <p:nvPr/>
        </p:nvSpPr>
        <p:spPr>
          <a:xfrm>
            <a:off x="611777" y="948678"/>
            <a:ext cx="6097904" cy="369332"/>
          </a:xfrm>
          <a:prstGeom prst="rect">
            <a:avLst/>
          </a:prstGeom>
          <a:noFill/>
        </p:spPr>
        <p:txBody>
          <a:bodyPr wrap="square">
            <a:spAutoFit/>
          </a:bodyPr>
          <a:lstStyle/>
          <a:p>
            <a:r>
              <a:rPr lang="en-US" b="1"/>
              <a:t>Space Heat Interaction [1]</a:t>
            </a:r>
          </a:p>
        </p:txBody>
      </p:sp>
      <p:sp>
        <p:nvSpPr>
          <p:cNvPr id="13" name="Title 3">
            <a:extLst>
              <a:ext uri="{FF2B5EF4-FFF2-40B4-BE49-F238E27FC236}">
                <a16:creationId xmlns:a16="http://schemas.microsoft.com/office/drawing/2014/main" id="{0692DC92-0A5B-A092-0D69-528EFAF2C998}"/>
              </a:ext>
            </a:extLst>
          </p:cNvPr>
          <p:cNvSpPr txBox="1">
            <a:spLocks/>
          </p:cNvSpPr>
          <p:nvPr/>
        </p:nvSpPr>
        <p:spPr>
          <a:xfrm>
            <a:off x="609600" y="274638"/>
            <a:ext cx="9652000" cy="487362"/>
          </a:xfrm>
          <a:prstGeom prst="rect">
            <a:avLst/>
          </a:prstGeom>
        </p:spPr>
        <p:txBody>
          <a:bodyPr/>
          <a:lstStyle>
            <a:lvl1pPr algn="l" defTabSz="457200" rtl="0" eaLnBrk="1" latinLnBrk="0" hangingPunct="1">
              <a:spcBef>
                <a:spcPct val="0"/>
              </a:spcBef>
              <a:buNone/>
              <a:defRPr sz="2400" b="1" i="0" u="none" kern="1200">
                <a:solidFill>
                  <a:srgbClr val="007884"/>
                </a:solidFill>
                <a:latin typeface="Verdana"/>
                <a:ea typeface="+mj-ea"/>
                <a:cs typeface="Verdana"/>
              </a:defRPr>
            </a:lvl1pPr>
          </a:lstStyle>
          <a:p>
            <a:r>
              <a:rPr lang="en-US"/>
              <a:t>Space Heat Interaction</a:t>
            </a:r>
          </a:p>
        </p:txBody>
      </p:sp>
    </p:spTree>
    <p:extLst>
      <p:ext uri="{BB962C8B-B14F-4D97-AF65-F5344CB8AC3E}">
        <p14:creationId xmlns:p14="http://schemas.microsoft.com/office/powerpoint/2010/main" val="221421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EB0B6C-0569-4E42-8C2D-2F75D738852A}"/>
              </a:ext>
            </a:extLst>
          </p:cNvPr>
          <p:cNvPicPr>
            <a:picLocks noGrp="1" noChangeAspect="1"/>
          </p:cNvPicPr>
          <p:nvPr>
            <p:ph idx="1"/>
          </p:nvPr>
        </p:nvPicPr>
        <p:blipFill>
          <a:blip r:embed="rId3"/>
          <a:stretch>
            <a:fillRect/>
          </a:stretch>
        </p:blipFill>
        <p:spPr>
          <a:xfrm>
            <a:off x="6121670" y="1227152"/>
            <a:ext cx="5921740" cy="3756328"/>
          </a:xfrm>
          <a:prstGeom prst="rect">
            <a:avLst/>
          </a:prstGeom>
        </p:spPr>
      </p:pic>
      <p:pic>
        <p:nvPicPr>
          <p:cNvPr id="4" name="Picture 3">
            <a:extLst>
              <a:ext uri="{FF2B5EF4-FFF2-40B4-BE49-F238E27FC236}">
                <a16:creationId xmlns:a16="http://schemas.microsoft.com/office/drawing/2014/main" id="{0E48A993-1319-46E5-B963-016AAA636F46}"/>
              </a:ext>
            </a:extLst>
          </p:cNvPr>
          <p:cNvPicPr>
            <a:picLocks noChangeAspect="1"/>
          </p:cNvPicPr>
          <p:nvPr/>
        </p:nvPicPr>
        <p:blipFill>
          <a:blip r:embed="rId4"/>
          <a:stretch>
            <a:fillRect/>
          </a:stretch>
        </p:blipFill>
        <p:spPr>
          <a:xfrm>
            <a:off x="187115" y="1227152"/>
            <a:ext cx="5934555" cy="3756329"/>
          </a:xfrm>
          <a:prstGeom prst="rect">
            <a:avLst/>
          </a:prstGeom>
        </p:spPr>
      </p:pic>
      <p:sp>
        <p:nvSpPr>
          <p:cNvPr id="6" name="TextBox 5">
            <a:extLst>
              <a:ext uri="{FF2B5EF4-FFF2-40B4-BE49-F238E27FC236}">
                <a16:creationId xmlns:a16="http://schemas.microsoft.com/office/drawing/2014/main" id="{3576F61C-4A74-462D-B451-F9C63DEFC137}"/>
              </a:ext>
            </a:extLst>
          </p:cNvPr>
          <p:cNvSpPr txBox="1"/>
          <p:nvPr/>
        </p:nvSpPr>
        <p:spPr>
          <a:xfrm>
            <a:off x="646700" y="5107707"/>
            <a:ext cx="10949940" cy="1569660"/>
          </a:xfrm>
          <a:prstGeom prst="rect">
            <a:avLst/>
          </a:prstGeom>
          <a:noFill/>
        </p:spPr>
        <p:txBody>
          <a:bodyPr wrap="square" rtlCol="0">
            <a:spAutoFit/>
          </a:bodyPr>
          <a:lstStyle/>
          <a:p>
            <a:pPr algn="ctr"/>
            <a:r>
              <a:rPr lang="en-US" sz="1600">
                <a:effectLst/>
                <a:latin typeface="Verdana" panose="020B0604030504040204" pitchFamily="34" charset="0"/>
                <a:ea typeface="Verdana" panose="020B0604030504040204" pitchFamily="34" charset="0"/>
              </a:rPr>
              <a:t>Northwest garages typically stay above operating range temperatures, even in zones 1 &amp; 2, making them ideal installation locations.</a:t>
            </a:r>
          </a:p>
          <a:p>
            <a:pPr algn="ctr"/>
            <a:endParaRPr lang="en-US" sz="1600">
              <a:latin typeface="Verdana" panose="020B0604030504040204" pitchFamily="34" charset="0"/>
              <a:ea typeface="Verdana" panose="020B0604030504040204" pitchFamily="34" charset="0"/>
            </a:endParaRPr>
          </a:p>
          <a:p>
            <a:pPr algn="ctr"/>
            <a:r>
              <a:rPr lang="en-US" sz="1600">
                <a:latin typeface="Verdana" panose="020B0604030504040204" pitchFamily="34" charset="0"/>
                <a:ea typeface="Verdana" panose="020B0604030504040204" pitchFamily="34" charset="0"/>
              </a:rPr>
              <a:t>Heating Zones 1 &amp; 2 cover the vast majority of the populated PNW.</a:t>
            </a:r>
          </a:p>
          <a:p>
            <a:pPr algn="ctr"/>
            <a:endParaRPr lang="en-US" sz="1600">
              <a:latin typeface="Verdana" panose="020B0604030504040204" pitchFamily="34" charset="0"/>
              <a:ea typeface="Verdana" panose="020B0604030504040204" pitchFamily="34" charset="0"/>
            </a:endParaRPr>
          </a:p>
          <a:p>
            <a:pPr algn="ctr"/>
            <a:r>
              <a:rPr lang="en-US" sz="1600">
                <a:latin typeface="Verdana" panose="020B0604030504040204" pitchFamily="34" charset="0"/>
                <a:ea typeface="Verdana" panose="020B0604030504040204" pitchFamily="34" charset="0"/>
              </a:rPr>
              <a:t>If you are worried EHWHs working in colder spaces, put the units in Hybrid Mode.</a:t>
            </a:r>
          </a:p>
        </p:txBody>
      </p:sp>
      <p:sp>
        <p:nvSpPr>
          <p:cNvPr id="7" name="Title 6">
            <a:extLst>
              <a:ext uri="{FF2B5EF4-FFF2-40B4-BE49-F238E27FC236}">
                <a16:creationId xmlns:a16="http://schemas.microsoft.com/office/drawing/2014/main" id="{52FB97AD-12C7-9DD4-FD13-8A06A8030B2D}"/>
              </a:ext>
            </a:extLst>
          </p:cNvPr>
          <p:cNvSpPr>
            <a:spLocks noGrp="1"/>
          </p:cNvSpPr>
          <p:nvPr>
            <p:ph type="title"/>
          </p:nvPr>
        </p:nvSpPr>
        <p:spPr/>
        <p:txBody>
          <a:bodyPr>
            <a:normAutofit/>
          </a:bodyPr>
          <a:lstStyle/>
          <a:p>
            <a:r>
              <a:rPr lang="en-US" sz="2000"/>
              <a:t>How Much Time Do EHWHs Operate at Different Temperatures? </a:t>
            </a:r>
          </a:p>
        </p:txBody>
      </p:sp>
    </p:spTree>
    <p:extLst>
      <p:ext uri="{BB962C8B-B14F-4D97-AF65-F5344CB8AC3E}">
        <p14:creationId xmlns:p14="http://schemas.microsoft.com/office/powerpoint/2010/main" val="2853443862"/>
      </p:ext>
    </p:extLst>
  </p:cSld>
  <p:clrMapOvr>
    <a:masterClrMapping/>
  </p:clrMapOvr>
</p:sld>
</file>

<file path=ppt/theme/theme1.xml><?xml version="1.0" encoding="utf-8"?>
<a:theme xmlns:a="http://schemas.openxmlformats.org/drawingml/2006/main" name="hot water solutions">
  <a:themeElements>
    <a:clrScheme name="HWS_Rebrand-1">
      <a:dk1>
        <a:sysClr val="windowText" lastClr="000000"/>
      </a:dk1>
      <a:lt1>
        <a:sysClr val="window" lastClr="FFFFFF"/>
      </a:lt1>
      <a:dk2>
        <a:srgbClr val="007884"/>
      </a:dk2>
      <a:lt2>
        <a:srgbClr val="B6E4FA"/>
      </a:lt2>
      <a:accent1>
        <a:srgbClr val="F78D1E"/>
      </a:accent1>
      <a:accent2>
        <a:srgbClr val="007884"/>
      </a:accent2>
      <a:accent3>
        <a:srgbClr val="484978"/>
      </a:accent3>
      <a:accent4>
        <a:srgbClr val="1995A3"/>
      </a:accent4>
      <a:accent5>
        <a:srgbClr val="B6E4FA"/>
      </a:accent5>
      <a:accent6>
        <a:srgbClr val="FFEBD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t water solutions" id="{6EDC405C-2188-4450-81F0-A7D9660D5B31}" vid="{1FA070D1-57C7-41BC-96C3-1E539AC8AD1F}"/>
    </a:ext>
  </a:extLst>
</a:theme>
</file>

<file path=ppt/theme/theme2.xml><?xml version="1.0" encoding="utf-8"?>
<a:theme xmlns:a="http://schemas.openxmlformats.org/drawingml/2006/main" name="hot water solutions">
  <a:themeElements>
    <a:clrScheme name="HWS_Rebrand-1">
      <a:dk1>
        <a:sysClr val="windowText" lastClr="000000"/>
      </a:dk1>
      <a:lt1>
        <a:sysClr val="window" lastClr="FFFFFF"/>
      </a:lt1>
      <a:dk2>
        <a:srgbClr val="007884"/>
      </a:dk2>
      <a:lt2>
        <a:srgbClr val="B6E4FA"/>
      </a:lt2>
      <a:accent1>
        <a:srgbClr val="F78D1E"/>
      </a:accent1>
      <a:accent2>
        <a:srgbClr val="007884"/>
      </a:accent2>
      <a:accent3>
        <a:srgbClr val="484978"/>
      </a:accent3>
      <a:accent4>
        <a:srgbClr val="1995A3"/>
      </a:accent4>
      <a:accent5>
        <a:srgbClr val="B6E4FA"/>
      </a:accent5>
      <a:accent6>
        <a:srgbClr val="FFEBD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t water solutions" id="{6EDC405C-2188-4450-81F0-A7D9660D5B31}" vid="{1FA070D1-57C7-41BC-96C3-1E539AC8AD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354EE0647AD84BB9C1D73AAEC8D48C" ma:contentTypeVersion="20" ma:contentTypeDescription="Create a new document." ma:contentTypeScope="" ma:versionID="a863703e909538e1b23969f34d0fddd9">
  <xsd:schema xmlns:xsd="http://www.w3.org/2001/XMLSchema" xmlns:xs="http://www.w3.org/2001/XMLSchema" xmlns:p="http://schemas.microsoft.com/office/2006/metadata/properties" xmlns:ns2="95e0a0e3-4b18-492e-8067-bcba242b9774" xmlns:ns3="926e97fe-964c-4de9-82ff-0841a6bf0670" targetNamespace="http://schemas.microsoft.com/office/2006/metadata/properties" ma:root="true" ma:fieldsID="898b715e238364001672096581a7d0e4" ns2:_="" ns3:_="">
    <xsd:import namespace="95e0a0e3-4b18-492e-8067-bcba242b9774"/>
    <xsd:import namespace="926e97fe-964c-4de9-82ff-0841a6bf067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0a0e3-4b18-492e-8067-bcba242b9774" elementFormDefault="qualified">
    <xsd:import namespace="http://schemas.microsoft.com/office/2006/documentManagement/types"/>
    <xsd:import namespace="http://schemas.microsoft.com/office/infopath/2007/PartnerControls"/>
    <xsd:element name="SharedWithUsers" ma:index="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d9e1688-4ae7-4028-86a4-f13f6205962b}" ma:internalName="TaxCatchAll" ma:showField="CatchAllData" ma:web="95e0a0e3-4b18-492e-8067-bcba242b97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6e97fe-964c-4de9-82ff-0841a6bf0670"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Tags" ma:internalName="MediaServiceAutoTags" ma:readOnly="true">
      <xsd:simpleType>
        <xsd:restriction base="dms:Text"/>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f6033a7-fbac-4cd0-8a8a-00b65ae7f6d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5e0a0e3-4b18-492e-8067-bcba242b9774">
      <UserInfo>
        <DisplayName>Bruce Manclark</DisplayName>
        <AccountId>25</AccountId>
        <AccountType/>
      </UserInfo>
    </SharedWithUsers>
    <TaxCatchAll xmlns="95e0a0e3-4b18-492e-8067-bcba242b9774" xsi:nil="true"/>
    <lcf76f155ced4ddcb4097134ff3c332f xmlns="926e97fe-964c-4de9-82ff-0841a6bf06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1B3025-C786-445F-A66B-F1654ACCBA88}">
  <ds:schemaRefs>
    <ds:schemaRef ds:uri="http://schemas.microsoft.com/sharepoint/v3/contenttype/forms"/>
  </ds:schemaRefs>
</ds:datastoreItem>
</file>

<file path=customXml/itemProps2.xml><?xml version="1.0" encoding="utf-8"?>
<ds:datastoreItem xmlns:ds="http://schemas.openxmlformats.org/officeDocument/2006/customXml" ds:itemID="{F8C69970-3CDB-4781-8670-AF780CB9BEAC}">
  <ds:schemaRefs>
    <ds:schemaRef ds:uri="926e97fe-964c-4de9-82ff-0841a6bf0670"/>
    <ds:schemaRef ds:uri="95e0a0e3-4b18-492e-8067-bcba242b97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7DE2F7-ECCC-458D-B8A4-F5654146193D}">
  <ds:schemaRefs>
    <ds:schemaRef ds:uri="13782c65-7391-49b1-8853-0f2ed65e6534"/>
    <ds:schemaRef ds:uri="25b6778e-9c8d-43fe-a9ef-b68cf76997a7"/>
    <ds:schemaRef ds:uri="926e97fe-964c-4de9-82ff-0841a6bf0670"/>
    <ds:schemaRef ds:uri="95e0a0e3-4b18-492e-8067-bcba242b9774"/>
    <ds:schemaRef ds:uri="b0026184-765f-4768-b711-70a371f96413"/>
    <ds:schemaRef ds:uri="ef23e667-b1b1-4f6f-bc41-7f12c3eaf1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194</TotalTime>
  <Words>3394</Words>
  <Application>Microsoft Office PowerPoint</Application>
  <PresentationFormat>Widescreen</PresentationFormat>
  <Paragraphs>504</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Verdana</vt:lpstr>
      <vt:lpstr>hot water solutions</vt:lpstr>
      <vt:lpstr>hot water solutions</vt:lpstr>
      <vt:lpstr>The Value of Electric Hybrid Water Heaters (EHWH)</vt:lpstr>
      <vt:lpstr>Table of Contents</vt:lpstr>
      <vt:lpstr>Hot Water Solutions Resource Links &amp; Contact Information</vt:lpstr>
      <vt:lpstr>Manufacturer Resource Links &amp; Contact Information</vt:lpstr>
      <vt:lpstr>Qualified Products List </vt:lpstr>
      <vt:lpstr>Qualified Products List (cont.)</vt:lpstr>
      <vt:lpstr>Energy Usage</vt:lpstr>
      <vt:lpstr>PowerPoint Presentation</vt:lpstr>
      <vt:lpstr>How Much Time Do EHWHs Operate at Different Temperatures? </vt:lpstr>
      <vt:lpstr>Product Compatibility: Sizing Considerations</vt:lpstr>
      <vt:lpstr>Installation Considerations: Open Basement</vt:lpstr>
      <vt:lpstr>Installation Considerations: Garages</vt:lpstr>
      <vt:lpstr>Noise</vt:lpstr>
      <vt:lpstr>Noise (cont.)</vt:lpstr>
      <vt:lpstr>Noise (cont.): Consumer Satisfaction</vt:lpstr>
      <vt:lpstr>Noise Mitigation</vt:lpstr>
      <vt:lpstr>Manufactured Home Installations</vt:lpstr>
      <vt:lpstr>Manufactured Home Installations (cont.)</vt:lpstr>
      <vt:lpstr>Tank Selection Criteria</vt:lpstr>
      <vt:lpstr>Cold Climates Zones</vt:lpstr>
      <vt:lpstr>Cold Climate Considerations</vt:lpstr>
      <vt:lpstr>Exhaust-Only Ducting Energy Savings Comparison</vt:lpstr>
      <vt:lpstr>Exhaust-Only Ducting Energy Savings Comparison (cont.)</vt:lpstr>
      <vt:lpstr>Differences Between Standard Electrics and EHWHs</vt:lpstr>
      <vt:lpstr>EHWH Benefits</vt:lpstr>
      <vt:lpstr>EHWH Benefits vs. Standard Tanks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DRAFT_EHWH Technology Overview &amp; Customer Solutions Training Deck</dc:title>
  <dc:creator>Bruce Manclark;Lindsay Crowe</dc:creator>
  <cp:keywords>Training; On demand; EHWHs</cp:keywords>
  <cp:lastModifiedBy>Trevor McCord</cp:lastModifiedBy>
  <cp:revision>2</cp:revision>
  <dcterms:created xsi:type="dcterms:W3CDTF">2020-03-28T16:45:20Z</dcterms:created>
  <dcterms:modified xsi:type="dcterms:W3CDTF">2022-12-28T18:24:29Z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0x0101009D354EE0647AD84BB9C1D73AAEC8D48C</vt:lpwstr>
  </property>
  <property fmtid="{D5CDD505-2E9C-101B-9397-08002B2CF9AE}" pid="3" name="MediaServiceImageTags">
    <vt:lpwstr/>
  </property>
  <property fmtid="{D5CDD505-2E9C-101B-9397-08002B2CF9AE}" pid="4" name="TaxKeyword">
    <vt:lpwstr>370;#Training|9c596c05-6f27-4a35-8d4c-bf628f506061;#417;#EHWHs|514cdaf0-5c92-4baa-afa0-0487a4cd3f97;#444;#On demand|ff6ac254-d58e-4d16-aabe-d6acc8462cf2</vt:lpwstr>
  </property>
  <property fmtid="{D5CDD505-2E9C-101B-9397-08002B2CF9AE}" pid="5" name="Classification Level">
    <vt:lpwstr/>
  </property>
  <property fmtid="{D5CDD505-2E9C-101B-9397-08002B2CF9AE}" pid="6" name="Department or Function">
    <vt:lpwstr/>
  </property>
</Properties>
</file>